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6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4167-CF19-4437-BA5D-2FA524F19DCE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0B293-0E0A-4CAA-B20D-CEB1B361B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7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4167-CF19-4437-BA5D-2FA524F19DCE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0B293-0E0A-4CAA-B20D-CEB1B361B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941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4167-CF19-4437-BA5D-2FA524F19DCE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0B293-0E0A-4CAA-B20D-CEB1B361B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09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4167-CF19-4437-BA5D-2FA524F19DCE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0B293-0E0A-4CAA-B20D-CEB1B361B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66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4167-CF19-4437-BA5D-2FA524F19DCE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0B293-0E0A-4CAA-B20D-CEB1B361B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4167-CF19-4437-BA5D-2FA524F19DCE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0B293-0E0A-4CAA-B20D-CEB1B361B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466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4167-CF19-4437-BA5D-2FA524F19DCE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0B293-0E0A-4CAA-B20D-CEB1B361B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97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4167-CF19-4437-BA5D-2FA524F19DCE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0B293-0E0A-4CAA-B20D-CEB1B361B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39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4167-CF19-4437-BA5D-2FA524F19DCE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0B293-0E0A-4CAA-B20D-CEB1B361B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00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4167-CF19-4437-BA5D-2FA524F19DCE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0B293-0E0A-4CAA-B20D-CEB1B361B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360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4167-CF19-4437-BA5D-2FA524F19DCE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0B293-0E0A-4CAA-B20D-CEB1B361B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0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54167-CF19-4437-BA5D-2FA524F19DCE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0B293-0E0A-4CAA-B20D-CEB1B361B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123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Anatomy of a Cell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Functions of a Cell [Do1]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5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Post-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functions did animals, plants, and cells have in common?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94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Nutrients entering the body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Waste to leave the body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Outer layer for protection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Support structure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Source of energy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Control system</a:t>
            </a:r>
          </a:p>
        </p:txBody>
      </p:sp>
    </p:spTree>
    <p:extLst>
      <p:ext uri="{BB962C8B-B14F-4D97-AF65-F5344CB8AC3E}">
        <p14:creationId xmlns:p14="http://schemas.microsoft.com/office/powerpoint/2010/main" val="172932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Why where some functions  for plants, animals, and cells different?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83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All need energy but each one has a different way of collecting and processing the energy.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Plants and animals have a support structure…….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What is different?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54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000" dirty="0" smtClean="0"/>
              <a:t>How are cells like unicellular organisms?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7671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 cell has the same life functions as plants and animals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[growth, energy collections, protection, waster removal, reproduction]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08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Pick one function.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Describe an </a:t>
            </a:r>
            <a:r>
              <a:rPr lang="en-US" dirty="0" smtClean="0">
                <a:solidFill>
                  <a:srgbClr val="FF0000"/>
                </a:solidFill>
              </a:rPr>
              <a:t>experiment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you could design to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prove the function of this part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using the independent (IV) and dependent (DV) variable.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cbromme\AppData\Local\Microsoft\Windows\Temporary Internet Files\Content.IE5\7G26EREE\thinkingcapwhoa_color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9308"/>
            <a:ext cx="1233487" cy="1428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27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156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Anatomy of a Cell</vt:lpstr>
      <vt:lpstr>Post- Discussion</vt:lpstr>
      <vt:lpstr>Commonalities</vt:lpstr>
      <vt:lpstr>Discussion</vt:lpstr>
      <vt:lpstr>Answer</vt:lpstr>
      <vt:lpstr>Discussion</vt:lpstr>
      <vt:lpstr>Answer</vt:lpstr>
      <vt:lpstr>Think! </vt:lpstr>
    </vt:vector>
  </TitlesOfParts>
  <Company>Information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Anatomy of a Cell</dc:title>
  <dc:creator>Christina Bromme</dc:creator>
  <cp:lastModifiedBy>Christina Bromme</cp:lastModifiedBy>
  <cp:revision>2</cp:revision>
  <dcterms:created xsi:type="dcterms:W3CDTF">2016-11-03T22:02:42Z</dcterms:created>
  <dcterms:modified xsi:type="dcterms:W3CDTF">2016-11-03T22:21:16Z</dcterms:modified>
</cp:coreProperties>
</file>