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06" autoAdjust="0"/>
    <p:restoredTop sz="94660"/>
  </p:normalViewPr>
  <p:slideViewPr>
    <p:cSldViewPr snapToGrid="0">
      <p:cViewPr varScale="1">
        <p:scale>
          <a:sx n="64" d="100"/>
          <a:sy n="64" d="100"/>
        </p:scale>
        <p:origin x="206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736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386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550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219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400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584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177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125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641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284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55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D53FB-D685-4AF3-9A82-92DF4CAD5D96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71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3323" y="358572"/>
            <a:ext cx="23417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Spelling Words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0021" y="5501806"/>
            <a:ext cx="228642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Dates to Remember</a:t>
            </a:r>
          </a:p>
          <a:p>
            <a:pPr algn="ctr"/>
            <a:endParaRPr lang="en-US" sz="1600" b="1" dirty="0"/>
          </a:p>
          <a:p>
            <a:pPr algn="ctr"/>
            <a:r>
              <a:rPr lang="en-US" sz="1600" b="1" dirty="0"/>
              <a:t>November </a:t>
            </a:r>
            <a:r>
              <a:rPr lang="en-US" sz="1600" b="1" dirty="0" smtClean="0"/>
              <a:t>10: </a:t>
            </a:r>
            <a:r>
              <a:rPr lang="en-US" sz="1600" b="1" dirty="0"/>
              <a:t>No School    </a:t>
            </a:r>
          </a:p>
          <a:p>
            <a:pPr algn="ctr"/>
            <a:r>
              <a:rPr lang="en-US" sz="1600" b="1" dirty="0"/>
              <a:t>                    Veteran’s </a:t>
            </a:r>
            <a:r>
              <a:rPr lang="en-US" sz="1600" b="1" dirty="0" smtClean="0"/>
              <a:t>Day</a:t>
            </a:r>
          </a:p>
          <a:p>
            <a:pPr algn="ctr"/>
            <a:r>
              <a:rPr lang="en-US" sz="1600" b="1" dirty="0" smtClean="0"/>
              <a:t>November 15: Early Release</a:t>
            </a:r>
            <a:endParaRPr lang="en-US" sz="1600" b="1" dirty="0"/>
          </a:p>
          <a:p>
            <a:pPr algn="ctr"/>
            <a:r>
              <a:rPr lang="en-US" sz="1600" b="1" dirty="0" smtClean="0"/>
              <a:t>November 22-24: </a:t>
            </a:r>
            <a:r>
              <a:rPr lang="en-US" sz="1600" b="1" dirty="0"/>
              <a:t>No School </a:t>
            </a:r>
            <a:r>
              <a:rPr lang="en-US" sz="1600" b="1" dirty="0" smtClean="0"/>
              <a:t>Thanksgiving</a:t>
            </a:r>
          </a:p>
          <a:p>
            <a:pPr algn="ctr"/>
            <a:endParaRPr lang="en-US" sz="1600" b="1" dirty="0"/>
          </a:p>
          <a:p>
            <a:pPr algn="ctr"/>
            <a:r>
              <a:rPr lang="en-US" sz="1600" b="1" dirty="0" smtClean="0"/>
              <a:t>Dec 8: PJ Project Due</a:t>
            </a:r>
          </a:p>
          <a:p>
            <a:pPr algn="ctr"/>
            <a:r>
              <a:rPr lang="en-US" sz="1600" b="1" dirty="0" smtClean="0"/>
              <a:t>Dec 11: PJ Test</a:t>
            </a:r>
          </a:p>
          <a:p>
            <a:pPr algn="ctr"/>
            <a:r>
              <a:rPr lang="en-US" sz="1600" b="1" dirty="0" smtClean="0"/>
              <a:t>Dec. 12: PJ Essay Test</a:t>
            </a:r>
            <a:endParaRPr lang="en-US" sz="1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014772" y="366076"/>
            <a:ext cx="439682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Mrs. Carroll’s Class</a:t>
            </a:r>
          </a:p>
          <a:p>
            <a:pPr algn="ctr"/>
            <a:r>
              <a:rPr lang="en-US" sz="1600" dirty="0"/>
              <a:t>Classroom Newsletter</a:t>
            </a:r>
          </a:p>
          <a:p>
            <a:pPr algn="ctr"/>
            <a:r>
              <a:rPr lang="en-US" sz="1600" dirty="0"/>
              <a:t>October </a:t>
            </a:r>
            <a:r>
              <a:rPr lang="en-US" sz="1600" dirty="0" smtClean="0"/>
              <a:t>23</a:t>
            </a:r>
            <a:r>
              <a:rPr lang="en-US" sz="1600" baseline="30000" dirty="0" smtClean="0"/>
              <a:t>rd</a:t>
            </a:r>
            <a:r>
              <a:rPr lang="en-US" sz="1600" dirty="0" smtClean="0"/>
              <a:t>- 27th</a:t>
            </a:r>
            <a:endParaRPr lang="en-US" sz="1600" dirty="0"/>
          </a:p>
          <a:p>
            <a:endParaRPr lang="en-US" sz="1600" b="1" dirty="0"/>
          </a:p>
          <a:p>
            <a:r>
              <a:rPr lang="en-US" sz="1600" b="1" dirty="0"/>
              <a:t>ELA: This week we will begin reading a novel.</a:t>
            </a:r>
          </a:p>
          <a:p>
            <a:pPr algn="ctr"/>
            <a:r>
              <a:rPr lang="en-US" sz="1600" b="1" dirty="0"/>
              <a:t>“Percy Jackson and the Olympians: The Lightning Thief</a:t>
            </a:r>
            <a:r>
              <a:rPr lang="en-US" sz="1600" b="1" dirty="0" smtClean="0"/>
              <a:t>” Chapters 1-2</a:t>
            </a:r>
            <a:endParaRPr lang="en-US" sz="1600" b="1" dirty="0"/>
          </a:p>
          <a:p>
            <a:pPr algn="ctr"/>
            <a:endParaRPr lang="en-US" sz="1600" b="1" dirty="0"/>
          </a:p>
          <a:p>
            <a:endParaRPr lang="en-US" sz="1600" b="1" dirty="0"/>
          </a:p>
          <a:p>
            <a:endParaRPr lang="en-US" sz="1600" b="1" dirty="0"/>
          </a:p>
          <a:p>
            <a:endParaRPr lang="en-US" sz="1600" b="1" dirty="0"/>
          </a:p>
          <a:p>
            <a:endParaRPr lang="en-US" sz="1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942891" y="4739144"/>
            <a:ext cx="44926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Vocabulary Words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0021" y="697126"/>
            <a:ext cx="228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/>
              <a:t>No spelling test this week.  There will be  vocabulary test on </a:t>
            </a:r>
            <a:r>
              <a:rPr lang="en-US" sz="1200" b="1" i="1" dirty="0" smtClean="0"/>
              <a:t>Friday.  </a:t>
            </a:r>
            <a:endParaRPr lang="en-US" sz="1200" b="1" i="1" dirty="0"/>
          </a:p>
        </p:txBody>
      </p:sp>
      <p:sp>
        <p:nvSpPr>
          <p:cNvPr id="8" name="Rectangle 7"/>
          <p:cNvSpPr/>
          <p:nvPr/>
        </p:nvSpPr>
        <p:spPr>
          <a:xfrm>
            <a:off x="3270084" y="5077698"/>
            <a:ext cx="3886200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b="1" dirty="0"/>
              <a:t>Envy: </a:t>
            </a:r>
            <a:r>
              <a:rPr lang="en-US" sz="1200" dirty="0"/>
              <a:t>feel desirous of another's advantages</a:t>
            </a:r>
            <a:endParaRPr lang="en-US" sz="1200" b="1" dirty="0"/>
          </a:p>
          <a:p>
            <a:r>
              <a:rPr lang="en-US" sz="1200" b="1" dirty="0"/>
              <a:t>wispy: </a:t>
            </a:r>
            <a:r>
              <a:rPr lang="en-US" sz="1200" dirty="0"/>
              <a:t>thin and weak</a:t>
            </a:r>
            <a:endParaRPr lang="en-US" sz="1200" b="1" dirty="0"/>
          </a:p>
          <a:p>
            <a:r>
              <a:rPr lang="en-US" sz="1200" b="1" dirty="0"/>
              <a:t>spawn: </a:t>
            </a:r>
            <a:r>
              <a:rPr lang="en-US" sz="1200" dirty="0"/>
              <a:t>the mass of eggs deposited by fish, amphibians, or mollusks</a:t>
            </a:r>
            <a:endParaRPr lang="en-US" sz="1200" b="1" dirty="0"/>
          </a:p>
          <a:p>
            <a:r>
              <a:rPr lang="en-US" sz="1200" b="1" dirty="0"/>
              <a:t>vital: </a:t>
            </a:r>
            <a:r>
              <a:rPr lang="en-US" sz="1200" dirty="0"/>
              <a:t>urgently needed; absolutely needed</a:t>
            </a:r>
            <a:endParaRPr lang="en-US" sz="1200" b="1" dirty="0"/>
          </a:p>
          <a:p>
            <a:r>
              <a:rPr lang="en-US" sz="1200" b="1" dirty="0"/>
              <a:t>dyslexia: </a:t>
            </a:r>
            <a:r>
              <a:rPr lang="en-US" sz="1200" dirty="0"/>
              <a:t>impaired ability to learn to read</a:t>
            </a:r>
            <a:endParaRPr lang="en-US" sz="1200" b="1" dirty="0"/>
          </a:p>
          <a:p>
            <a:r>
              <a:rPr lang="en-US" sz="1200" b="1" dirty="0"/>
              <a:t>triumphant: </a:t>
            </a:r>
            <a:r>
              <a:rPr lang="en-US" sz="1200" dirty="0"/>
              <a:t>joyful and proud especially because of success</a:t>
            </a:r>
            <a:endParaRPr lang="en-US" sz="1200" b="1" dirty="0"/>
          </a:p>
          <a:p>
            <a:r>
              <a:rPr lang="en-US" sz="1200" b="1" dirty="0"/>
              <a:t>pulverize: </a:t>
            </a:r>
            <a:r>
              <a:rPr lang="en-US" sz="1200" dirty="0"/>
              <a:t>make into powder by breaking up; cause to become dust</a:t>
            </a:r>
            <a:endParaRPr lang="en-US" sz="1200" b="1" dirty="0"/>
          </a:p>
          <a:p>
            <a:endParaRPr lang="en-US" sz="1200" dirty="0"/>
          </a:p>
          <a:p>
            <a:endParaRPr lang="en-US" sz="1200" b="1" dirty="0"/>
          </a:p>
        </p:txBody>
      </p:sp>
      <p:pic>
        <p:nvPicPr>
          <p:cNvPr id="1026" name="Picture 2" descr="https://upload.wikimedia.org/wikipedia/en/e/eb/Percy_Jackson_%26_the_Olympians_The_Lightning_Thief_post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1975" y="2147796"/>
            <a:ext cx="1474250" cy="2181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3862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</TotalTime>
  <Words>154</Words>
  <Application>Microsoft Office PowerPoint</Application>
  <PresentationFormat>Custom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Ashley Magee</dc:creator>
  <cp:lastModifiedBy>Elizabeth Carroll</cp:lastModifiedBy>
  <cp:revision>16</cp:revision>
  <dcterms:created xsi:type="dcterms:W3CDTF">2016-05-19T19:32:37Z</dcterms:created>
  <dcterms:modified xsi:type="dcterms:W3CDTF">2017-07-27T21:56:08Z</dcterms:modified>
</cp:coreProperties>
</file>