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20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3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53FB-D685-4AF3-9A82-92DF4CAD5D96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AAC6-3D26-4974-A1F8-26893460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323" y="358572"/>
            <a:ext cx="2341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Spelling Words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021" y="5501806"/>
            <a:ext cx="22864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Dates to Remember</a:t>
            </a:r>
          </a:p>
          <a:p>
            <a:pPr algn="ctr"/>
            <a:r>
              <a:rPr lang="en-US" sz="1600" b="1" dirty="0" smtClean="0"/>
              <a:t>November 10: No School    </a:t>
            </a:r>
          </a:p>
          <a:p>
            <a:pPr algn="ctr"/>
            <a:r>
              <a:rPr lang="en-US" sz="1600" b="1" dirty="0" smtClean="0"/>
              <a:t>                    Veteran’s Day</a:t>
            </a:r>
          </a:p>
          <a:p>
            <a:pPr algn="ctr"/>
            <a:r>
              <a:rPr lang="en-US" sz="1600" b="1" dirty="0" smtClean="0"/>
              <a:t>November </a:t>
            </a:r>
            <a:r>
              <a:rPr lang="en-US" sz="1600" b="1" dirty="0"/>
              <a:t>15: Early Release</a:t>
            </a:r>
          </a:p>
          <a:p>
            <a:pPr algn="ctr"/>
            <a:r>
              <a:rPr lang="en-US" sz="1600" b="1" dirty="0"/>
              <a:t>November 22-24: No School Thanksgiving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Dec 8: PJ Project Due</a:t>
            </a:r>
          </a:p>
          <a:p>
            <a:pPr algn="ctr"/>
            <a:r>
              <a:rPr lang="en-US" sz="1600" b="1" dirty="0"/>
              <a:t>Dec 11: PJ Test</a:t>
            </a:r>
          </a:p>
          <a:p>
            <a:pPr algn="ctr"/>
            <a:r>
              <a:rPr lang="en-US" sz="1600" b="1" dirty="0"/>
              <a:t>Dec. 12: PJ Essay Test</a:t>
            </a:r>
          </a:p>
          <a:p>
            <a:pPr algn="ctr"/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14772" y="366076"/>
            <a:ext cx="43968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Mrs. Carroll’s Class</a:t>
            </a:r>
          </a:p>
          <a:p>
            <a:pPr algn="ctr"/>
            <a:r>
              <a:rPr lang="en-US" sz="1600" dirty="0"/>
              <a:t>Classroom Newsletter</a:t>
            </a:r>
          </a:p>
          <a:p>
            <a:pPr algn="ctr"/>
            <a:r>
              <a:rPr lang="en-US" sz="1600" dirty="0"/>
              <a:t>November </a:t>
            </a:r>
            <a:r>
              <a:rPr lang="en-US" sz="1600" dirty="0" smtClean="0"/>
              <a:t>6-10</a:t>
            </a:r>
            <a:endParaRPr lang="en-US" sz="1600" dirty="0"/>
          </a:p>
          <a:p>
            <a:endParaRPr lang="en-US" sz="1600" b="1" dirty="0"/>
          </a:p>
          <a:p>
            <a:r>
              <a:rPr lang="en-US" sz="1600" b="1" dirty="0"/>
              <a:t>ELA: This week we will continue reading a novel.</a:t>
            </a:r>
          </a:p>
          <a:p>
            <a:pPr algn="ctr"/>
            <a:r>
              <a:rPr lang="en-US" sz="1600" b="1" dirty="0"/>
              <a:t>“Percy Jackson and the Olympians: The Lightning Thief</a:t>
            </a:r>
            <a:r>
              <a:rPr lang="en-US" sz="1600" b="1" dirty="0" smtClean="0"/>
              <a:t>” Ch. 8-10</a:t>
            </a:r>
            <a:endParaRPr lang="en-US" sz="1600" b="1" dirty="0"/>
          </a:p>
          <a:p>
            <a:pPr algn="ctr"/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42891" y="4739144"/>
            <a:ext cx="4492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Vocabulary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0021" y="697126"/>
            <a:ext cx="228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 </a:t>
            </a:r>
            <a:r>
              <a:rPr lang="en-US" sz="1200" smtClean="0"/>
              <a:t>Spelling Words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270084" y="5077698"/>
            <a:ext cx="3886200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/>
              <a:t>recoil: </a:t>
            </a:r>
            <a:r>
              <a:rPr lang="en-US" sz="1400" dirty="0"/>
              <a:t>drew back as with fear or pain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gingerly</a:t>
            </a:r>
            <a:r>
              <a:rPr lang="en-US" sz="1400" b="1" dirty="0"/>
              <a:t>:</a:t>
            </a:r>
            <a:r>
              <a:rPr lang="en-US" sz="1400" dirty="0"/>
              <a:t> with extreme care or delicacy</a:t>
            </a:r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pseudonym</a:t>
            </a:r>
            <a:r>
              <a:rPr lang="en-US" sz="1400" b="1" dirty="0"/>
              <a:t>:</a:t>
            </a:r>
            <a:r>
              <a:rPr lang="en-US" sz="1400" dirty="0"/>
              <a:t> a fictitious name used when performing a certain role</a:t>
            </a:r>
            <a:r>
              <a:rPr lang="en-US" sz="1400" b="1" dirty="0"/>
              <a:t> 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metaphysical</a:t>
            </a:r>
            <a:r>
              <a:rPr lang="en-US" sz="1400" b="1" dirty="0"/>
              <a:t>:</a:t>
            </a:r>
            <a:r>
              <a:rPr lang="en-US" sz="1400" dirty="0"/>
              <a:t> highly abstract or overly theoretical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convergence</a:t>
            </a:r>
            <a:r>
              <a:rPr lang="en-US" sz="1400" b="1" dirty="0"/>
              <a:t>: </a:t>
            </a:r>
            <a:r>
              <a:rPr lang="en-US" sz="1400" dirty="0"/>
              <a:t>the occurrence of two or more things coming together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mausoleum</a:t>
            </a:r>
            <a:r>
              <a:rPr lang="en-US" sz="1400" b="1" dirty="0"/>
              <a:t>: </a:t>
            </a:r>
            <a:r>
              <a:rPr lang="en-US" sz="1400" dirty="0"/>
              <a:t>a large burial chamber usually above ground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carnage</a:t>
            </a:r>
            <a:r>
              <a:rPr lang="en-US" sz="1400" b="1" dirty="0"/>
              <a:t>: </a:t>
            </a:r>
            <a:r>
              <a:rPr lang="en-US" sz="1400" dirty="0"/>
              <a:t>the savage and excessive killing of many people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Aura</a:t>
            </a:r>
            <a:r>
              <a:rPr lang="en-US" sz="1400" b="1" dirty="0"/>
              <a:t>: </a:t>
            </a:r>
            <a:r>
              <a:rPr lang="en-US" sz="1400" dirty="0"/>
              <a:t>distinctive but intangible quality around a person or thing</a:t>
            </a:r>
          </a:p>
          <a:p>
            <a:endParaRPr lang="en-US" sz="1200" b="1" dirty="0"/>
          </a:p>
        </p:txBody>
      </p:sp>
      <p:pic>
        <p:nvPicPr>
          <p:cNvPr id="1026" name="Picture 2" descr="https://upload.wikimedia.org/wikipedia/en/e/eb/Percy_Jackson_%26_the_Olympians_The_Lightning_Thief_pos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2147796"/>
            <a:ext cx="1474250" cy="218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86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155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Magee</dc:creator>
  <cp:lastModifiedBy>Elizabeth Carroll</cp:lastModifiedBy>
  <cp:revision>20</cp:revision>
  <dcterms:created xsi:type="dcterms:W3CDTF">2016-05-19T19:32:37Z</dcterms:created>
  <dcterms:modified xsi:type="dcterms:W3CDTF">2017-07-27T22:04:16Z</dcterms:modified>
</cp:coreProperties>
</file>