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ocabulary.com/dictionary/evade" TargetMode="External"/><Relationship Id="rId13" Type="http://schemas.openxmlformats.org/officeDocument/2006/relationships/hyperlink" Target="https://www.vocabulary.com/dictionary/vengeance" TargetMode="External"/><Relationship Id="rId3" Type="http://schemas.openxmlformats.org/officeDocument/2006/relationships/hyperlink" Target="https://www.vocabulary.com/dictionary/baleful" TargetMode="External"/><Relationship Id="rId7" Type="http://schemas.openxmlformats.org/officeDocument/2006/relationships/hyperlink" Target="https://www.vocabulary.com/dictionary/odyssey" TargetMode="External"/><Relationship Id="rId12" Type="http://schemas.openxmlformats.org/officeDocument/2006/relationships/hyperlink" Target="https://www.vocabulary.com/dictionary/gli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vocabulary.com/dictionary/ultimatum" TargetMode="External"/><Relationship Id="rId11" Type="http://schemas.openxmlformats.org/officeDocument/2006/relationships/hyperlink" Target="https://www.vocabulary.com/dictionary/clamor" TargetMode="External"/><Relationship Id="rId5" Type="http://schemas.openxmlformats.org/officeDocument/2006/relationships/hyperlink" Target="https://www.vocabulary.com/dictionary/charisma" TargetMode="External"/><Relationship Id="rId10" Type="http://schemas.openxmlformats.org/officeDocument/2006/relationships/hyperlink" Target="https://www.vocabulary.com/dictionary/mimic" TargetMode="External"/><Relationship Id="rId4" Type="http://schemas.openxmlformats.org/officeDocument/2006/relationships/hyperlink" Target="https://www.vocabulary.com/dictionary/melancholy" TargetMode="External"/><Relationship Id="rId9" Type="http://schemas.openxmlformats.org/officeDocument/2006/relationships/hyperlink" Target="https://www.vocabulary.com/dictionary/impudence" TargetMode="External"/><Relationship Id="rId1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668" y="366076"/>
            <a:ext cx="23417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</a:t>
            </a:r>
            <a:r>
              <a:rPr lang="en-US" sz="1600" b="1" dirty="0" smtClean="0"/>
              <a:t>Words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/>
              <a:t>wouldn’t</a:t>
            </a:r>
          </a:p>
          <a:p>
            <a:pPr algn="ctr"/>
            <a:r>
              <a:rPr lang="en-US" sz="1600" dirty="0"/>
              <a:t>doesn’t</a:t>
            </a:r>
          </a:p>
          <a:p>
            <a:pPr algn="ctr"/>
            <a:r>
              <a:rPr lang="en-US" sz="1600" dirty="0"/>
              <a:t>shouldn’t</a:t>
            </a:r>
          </a:p>
          <a:p>
            <a:pPr algn="ctr"/>
            <a:r>
              <a:rPr lang="en-US" sz="1600" dirty="0"/>
              <a:t>couldn’t</a:t>
            </a:r>
          </a:p>
          <a:p>
            <a:pPr algn="ctr"/>
            <a:r>
              <a:rPr lang="en-US" sz="1600" dirty="0"/>
              <a:t>haven’t</a:t>
            </a:r>
          </a:p>
          <a:p>
            <a:pPr algn="ctr"/>
            <a:r>
              <a:rPr lang="en-US" sz="1600" dirty="0"/>
              <a:t>aren’t</a:t>
            </a:r>
          </a:p>
          <a:p>
            <a:pPr algn="ctr"/>
            <a:r>
              <a:rPr lang="en-US" sz="1600" dirty="0"/>
              <a:t>I’ve</a:t>
            </a:r>
          </a:p>
          <a:p>
            <a:pPr algn="ctr"/>
            <a:r>
              <a:rPr lang="en-US" sz="1600" dirty="0"/>
              <a:t>you’re</a:t>
            </a:r>
          </a:p>
          <a:p>
            <a:pPr algn="ctr"/>
            <a:r>
              <a:rPr lang="en-US" sz="1600" dirty="0"/>
              <a:t>they’re</a:t>
            </a:r>
          </a:p>
          <a:p>
            <a:pPr algn="ctr"/>
            <a:r>
              <a:rPr lang="en-US" sz="1600" dirty="0" smtClean="0"/>
              <a:t>hadn’</a:t>
            </a:r>
            <a:r>
              <a:rPr lang="en-US" sz="1600" b="1" dirty="0"/>
              <a:t>t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0021" y="5501806"/>
            <a:ext cx="22864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Dates to </a:t>
            </a:r>
            <a:r>
              <a:rPr lang="en-US" sz="1600" b="1" dirty="0" smtClean="0"/>
              <a:t>Remember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Dec. 8: PJ Project Due</a:t>
            </a:r>
          </a:p>
          <a:p>
            <a:pPr algn="ctr"/>
            <a:r>
              <a:rPr lang="en-US" sz="1600" b="1" dirty="0"/>
              <a:t>Dec. 11: PJ Test</a:t>
            </a:r>
          </a:p>
          <a:p>
            <a:pPr algn="ctr"/>
            <a:r>
              <a:rPr lang="en-US" sz="1600" b="1" dirty="0"/>
              <a:t>Dec. 12: PJ Essay Test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Dec. 19</a:t>
            </a:r>
            <a:r>
              <a:rPr lang="en-US" sz="1600" b="1" baseline="30000" dirty="0"/>
              <a:t>:</a:t>
            </a:r>
            <a:r>
              <a:rPr lang="en-US" sz="1600" b="1" dirty="0"/>
              <a:t> Abbreviated Day</a:t>
            </a:r>
          </a:p>
          <a:p>
            <a:pPr algn="ctr"/>
            <a:r>
              <a:rPr lang="en-US" sz="1600" b="1" dirty="0"/>
              <a:t>Dec. 20-Jan. 4: Christmas Break</a:t>
            </a:r>
          </a:p>
          <a:p>
            <a:pPr algn="ctr"/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4772" y="366076"/>
            <a:ext cx="43968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Mrs. Carroll’s Class</a:t>
            </a:r>
          </a:p>
          <a:p>
            <a:pPr algn="ctr"/>
            <a:r>
              <a:rPr lang="en-US" sz="1600" dirty="0"/>
              <a:t>Classroom Newsletter</a:t>
            </a:r>
          </a:p>
          <a:p>
            <a:pPr algn="ctr"/>
            <a:r>
              <a:rPr lang="en-US" sz="1600" dirty="0"/>
              <a:t>December </a:t>
            </a:r>
            <a:r>
              <a:rPr lang="en-US" sz="1600" dirty="0" smtClean="0"/>
              <a:t>4-8</a:t>
            </a: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ELA: This week we will continue reading a novel.</a:t>
            </a:r>
          </a:p>
          <a:p>
            <a:pPr algn="ctr"/>
            <a:r>
              <a:rPr lang="en-US" sz="1600" b="1" dirty="0"/>
              <a:t>“Percy Jackson and the Olympians: The Lightning Thief</a:t>
            </a:r>
            <a:r>
              <a:rPr lang="en-US" sz="1600" b="1" dirty="0" smtClean="0"/>
              <a:t>” Ch. 20-22</a:t>
            </a:r>
            <a:endParaRPr lang="en-US" sz="1600" b="1" dirty="0"/>
          </a:p>
          <a:p>
            <a:pPr algn="ctr"/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42891" y="4739144"/>
            <a:ext cx="4492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Vocabulary Words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0084" y="5077698"/>
            <a:ext cx="388620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baleful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threatening or foreshadowing evil or tragic developments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melancholy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characterized by or causing or expressing sadness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charisma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personal attractiveness that enables you to influence others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ultimatum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final demand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odyssey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long wandering and eventful journey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evade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escape, either physically or mentally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impudence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trait of being rude and impertinent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mimic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imitate, especially for satirical effect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clamor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make loud demands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glint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 shiny, as if wet</a:t>
            </a:r>
          </a:p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vengeance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harming someone in retaliation for something they have done</a:t>
            </a:r>
          </a:p>
          <a:p>
            <a:pPr algn="ctr"/>
            <a:endParaRPr lang="en-US" sz="1200" b="1" dirty="0"/>
          </a:p>
        </p:txBody>
      </p:sp>
      <p:pic>
        <p:nvPicPr>
          <p:cNvPr id="1026" name="Picture 2" descr="https://upload.wikimedia.org/wikipedia/en/e/eb/Percy_Jackson_%26_the_Olympians_The_Lightning_Thief_post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147796"/>
            <a:ext cx="1474250" cy="21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6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163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26</cp:revision>
  <dcterms:created xsi:type="dcterms:W3CDTF">2016-05-19T19:32:37Z</dcterms:created>
  <dcterms:modified xsi:type="dcterms:W3CDTF">2017-07-27T22:25:58Z</dcterms:modified>
</cp:coreProperties>
</file>