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68" y="366076"/>
            <a:ext cx="2341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</a:t>
            </a:r>
            <a:r>
              <a:rPr lang="en-US" sz="1600" b="1" dirty="0" smtClean="0"/>
              <a:t>Words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No Spelling Test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286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</a:t>
            </a:r>
            <a:r>
              <a:rPr lang="en-US" sz="1600" b="1" dirty="0" smtClean="0"/>
              <a:t>Remember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 smtClean="0"/>
              <a:t>Dec</a:t>
            </a:r>
            <a:r>
              <a:rPr lang="en-US" sz="1600" b="1" dirty="0"/>
              <a:t>. 11: PJ Test</a:t>
            </a:r>
          </a:p>
          <a:p>
            <a:pPr algn="ctr"/>
            <a:r>
              <a:rPr lang="en-US" sz="1600" b="1" dirty="0"/>
              <a:t>Dec. 12: PJ Essay Test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Dec. 19</a:t>
            </a:r>
            <a:r>
              <a:rPr lang="en-US" sz="1600" b="1" baseline="30000" dirty="0"/>
              <a:t>:</a:t>
            </a:r>
            <a:r>
              <a:rPr lang="en-US" sz="1600" b="1" dirty="0"/>
              <a:t> Abbreviated Day</a:t>
            </a:r>
          </a:p>
          <a:p>
            <a:pPr algn="ctr"/>
            <a:r>
              <a:rPr lang="en-US" sz="1600" b="1" dirty="0"/>
              <a:t>Dec. 20-Jan. 4: Christmas Break</a:t>
            </a:r>
          </a:p>
          <a:p>
            <a:pPr algn="ctr"/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December </a:t>
            </a:r>
            <a:r>
              <a:rPr lang="en-US" sz="1600" dirty="0" smtClean="0"/>
              <a:t>11-15</a:t>
            </a:r>
            <a:endParaRPr lang="en-US" sz="1600" dirty="0"/>
          </a:p>
          <a:p>
            <a:endParaRPr lang="en-US" sz="1600" b="1" dirty="0"/>
          </a:p>
          <a:p>
            <a:pPr algn="ctr"/>
            <a:r>
              <a:rPr lang="en-US" sz="1600" b="1" dirty="0" smtClean="0"/>
              <a:t>PJ Tests and Writing Lab</a:t>
            </a:r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42891" y="4739144"/>
            <a:ext cx="4492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Vocabulary Words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0084" y="5077698"/>
            <a:ext cx="38862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200" b="1" dirty="0"/>
          </a:p>
        </p:txBody>
      </p:sp>
      <p:pic>
        <p:nvPicPr>
          <p:cNvPr id="6" name="Picture 2" descr="Image result for merry christmas and happy new ye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551" y="5453564"/>
            <a:ext cx="4265266" cy="265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50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27</cp:revision>
  <dcterms:created xsi:type="dcterms:W3CDTF">2016-05-19T19:32:37Z</dcterms:created>
  <dcterms:modified xsi:type="dcterms:W3CDTF">2017-07-27T22:53:09Z</dcterms:modified>
</cp:coreProperties>
</file>