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64" d="100"/>
          <a:sy n="64" d="100"/>
        </p:scale>
        <p:origin x="20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3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8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5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1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0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8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7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2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4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8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5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323" y="358572"/>
            <a:ext cx="2341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Spelling Words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021" y="5501806"/>
            <a:ext cx="22864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Dates to Remember</a:t>
            </a:r>
          </a:p>
          <a:p>
            <a:r>
              <a:rPr lang="en-US" sz="1600" b="1" dirty="0" smtClean="0"/>
              <a:t>September 20: Early   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           Release Day</a:t>
            </a:r>
          </a:p>
          <a:p>
            <a:endParaRPr lang="en-US" sz="1600" b="1" dirty="0"/>
          </a:p>
          <a:p>
            <a:pPr algn="ctr"/>
            <a:r>
              <a:rPr lang="en-US" sz="1600" b="1" dirty="0"/>
              <a:t>September 22: SOTB Projects Due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September 25: SOTB Test</a:t>
            </a:r>
          </a:p>
          <a:p>
            <a:pPr algn="ctr"/>
            <a:endParaRPr lang="en-US" sz="1600" b="1" smtClean="0"/>
          </a:p>
          <a:p>
            <a:pPr algn="ctr"/>
            <a:r>
              <a:rPr lang="en-US" sz="1600" b="1" smtClean="0"/>
              <a:t>September </a:t>
            </a:r>
            <a:r>
              <a:rPr lang="en-US" sz="1600" b="1"/>
              <a:t>26: SOTB Essay Test </a:t>
            </a:r>
          </a:p>
          <a:p>
            <a:endParaRPr lang="en-US" sz="1600" b="1" dirty="0"/>
          </a:p>
          <a:p>
            <a:r>
              <a:rPr lang="en-US" sz="1600" b="1" dirty="0" smtClean="0"/>
              <a:t>Oct. 9-13 Fall Break</a:t>
            </a:r>
            <a:endParaRPr lang="en-US" sz="1600" b="1" dirty="0"/>
          </a:p>
          <a:p>
            <a:pPr algn="ctr"/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14772" y="366076"/>
            <a:ext cx="43968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Mrs. Carroll’s Class</a:t>
            </a:r>
          </a:p>
          <a:p>
            <a:pPr algn="ctr"/>
            <a:r>
              <a:rPr lang="en-US" sz="1600" dirty="0"/>
              <a:t>Classroom Newsletter</a:t>
            </a:r>
          </a:p>
          <a:p>
            <a:pPr algn="ctr"/>
            <a:r>
              <a:rPr lang="en-US" sz="1600" dirty="0"/>
              <a:t>September </a:t>
            </a:r>
            <a:r>
              <a:rPr lang="en-US" sz="1600" dirty="0" smtClean="0"/>
              <a:t>11-15</a:t>
            </a:r>
            <a:endParaRPr lang="en-US" sz="1600" dirty="0"/>
          </a:p>
          <a:p>
            <a:r>
              <a:rPr lang="en-US" sz="1600" b="1" dirty="0"/>
              <a:t>    ELA: This week we will be continuing to read</a:t>
            </a:r>
          </a:p>
          <a:p>
            <a:pPr algn="ctr"/>
            <a:r>
              <a:rPr lang="en-US" sz="1600" b="1" dirty="0"/>
              <a:t>“The Sign of the Beaver</a:t>
            </a:r>
            <a:r>
              <a:rPr lang="en-US" sz="1600" b="1" dirty="0" smtClean="0"/>
              <a:t>” Chapters 18-22</a:t>
            </a:r>
            <a:endParaRPr lang="en-US" sz="1600" b="1" dirty="0"/>
          </a:p>
          <a:p>
            <a:pPr algn="ctr"/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14771" y="4650189"/>
            <a:ext cx="44926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Vocabulary Words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0021" y="697126"/>
            <a:ext cx="228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1. Thanksgiving</a:t>
            </a:r>
            <a:endParaRPr lang="en-US" sz="1200" dirty="0"/>
          </a:p>
          <a:p>
            <a:r>
              <a:rPr lang="en-US" sz="1200" dirty="0" smtClean="0"/>
              <a:t>2. graph</a:t>
            </a:r>
            <a:endParaRPr lang="en-US" sz="1200" dirty="0"/>
          </a:p>
          <a:p>
            <a:r>
              <a:rPr lang="en-US" sz="1200" dirty="0" smtClean="0"/>
              <a:t>3. young</a:t>
            </a:r>
            <a:endParaRPr lang="en-US" sz="1200" dirty="0"/>
          </a:p>
          <a:p>
            <a:r>
              <a:rPr lang="en-US" sz="1200" dirty="0" smtClean="0"/>
              <a:t>4. wheel</a:t>
            </a:r>
            <a:endParaRPr lang="en-US" sz="1200" dirty="0"/>
          </a:p>
          <a:p>
            <a:r>
              <a:rPr lang="en-US" sz="1200" dirty="0" smtClean="0"/>
              <a:t>5. nephew</a:t>
            </a:r>
            <a:endParaRPr lang="en-US" sz="1200" dirty="0"/>
          </a:p>
          <a:p>
            <a:r>
              <a:rPr lang="en-US" sz="1200" dirty="0" smtClean="0"/>
              <a:t>6. whisper</a:t>
            </a:r>
            <a:endParaRPr lang="en-US" sz="1200" dirty="0"/>
          </a:p>
          <a:p>
            <a:r>
              <a:rPr lang="en-US" sz="1200" dirty="0" smtClean="0"/>
              <a:t>7. elephant</a:t>
            </a:r>
            <a:endParaRPr lang="en-US" sz="1200" dirty="0"/>
          </a:p>
          <a:p>
            <a:r>
              <a:rPr lang="en-US" sz="1200" dirty="0" smtClean="0"/>
              <a:t>8. wharf</a:t>
            </a:r>
            <a:endParaRPr lang="en-US" sz="1200" dirty="0"/>
          </a:p>
          <a:p>
            <a:r>
              <a:rPr lang="en-US" sz="1200" dirty="0" smtClean="0"/>
              <a:t>9. strong</a:t>
            </a:r>
            <a:endParaRPr lang="en-US" sz="1200" dirty="0"/>
          </a:p>
          <a:p>
            <a:r>
              <a:rPr lang="en-US" sz="1200" dirty="0" smtClean="0"/>
              <a:t>10. skunk</a:t>
            </a:r>
            <a:endParaRPr lang="en-US" sz="1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589" y="1643348"/>
            <a:ext cx="1844669" cy="204282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14772" y="4804077"/>
            <a:ext cx="439682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 smtClean="0"/>
          </a:p>
          <a:p>
            <a:endParaRPr lang="en-US" sz="1200" dirty="0"/>
          </a:p>
          <a:p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3238500" y="5086350"/>
            <a:ext cx="40671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retort: to make a sharp answer</a:t>
            </a:r>
          </a:p>
          <a:p>
            <a:endParaRPr lang="en-US" dirty="0"/>
          </a:p>
          <a:p>
            <a:r>
              <a:rPr lang="en-US" dirty="0"/>
              <a:t>o</a:t>
            </a:r>
            <a:r>
              <a:rPr lang="en-US" dirty="0" smtClean="0"/>
              <a:t>rdeal: a painful, difficult experience</a:t>
            </a:r>
          </a:p>
          <a:p>
            <a:endParaRPr lang="en-US" dirty="0"/>
          </a:p>
          <a:p>
            <a:r>
              <a:rPr lang="en-US" dirty="0"/>
              <a:t>b</a:t>
            </a:r>
            <a:r>
              <a:rPr lang="en-US" dirty="0" smtClean="0"/>
              <a:t>oisterous: loud, unrestrained, and in high spirits; rowdy</a:t>
            </a:r>
          </a:p>
          <a:p>
            <a:endParaRPr lang="en-US" dirty="0"/>
          </a:p>
          <a:p>
            <a:r>
              <a:rPr lang="en-US" dirty="0"/>
              <a:t>v</a:t>
            </a:r>
            <a:r>
              <a:rPr lang="en-US" dirty="0" smtClean="0"/>
              <a:t>enture: to go forward in spite of risk</a:t>
            </a:r>
          </a:p>
          <a:p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cant: scarcely enough; very little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862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136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Magee</dc:creator>
  <cp:lastModifiedBy>Elizabeth Carroll</cp:lastModifiedBy>
  <cp:revision>20</cp:revision>
  <dcterms:created xsi:type="dcterms:W3CDTF">2016-05-19T19:32:37Z</dcterms:created>
  <dcterms:modified xsi:type="dcterms:W3CDTF">2017-07-27T20:53:49Z</dcterms:modified>
</cp:coreProperties>
</file>