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64" d="100"/>
          <a:sy n="64" d="100"/>
        </p:scale>
        <p:origin x="20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3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8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5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1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0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8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7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2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4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8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5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323" y="358572"/>
            <a:ext cx="2341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Spelling Words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021" y="5501806"/>
            <a:ext cx="25388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Dates to </a:t>
            </a:r>
            <a:r>
              <a:rPr lang="en-US" sz="1600" b="1" dirty="0" smtClean="0"/>
              <a:t>Remember</a:t>
            </a:r>
          </a:p>
          <a:p>
            <a:r>
              <a:rPr lang="en-US" sz="1600" b="1" dirty="0" smtClean="0"/>
              <a:t>September </a:t>
            </a:r>
            <a:r>
              <a:rPr lang="en-US" sz="1600" b="1" dirty="0"/>
              <a:t>20: Early   </a:t>
            </a:r>
          </a:p>
          <a:p>
            <a:r>
              <a:rPr lang="en-US" sz="1600" b="1" dirty="0"/>
              <a:t>               Release Day</a:t>
            </a:r>
          </a:p>
          <a:p>
            <a:endParaRPr lang="en-US" sz="1600" b="1" dirty="0"/>
          </a:p>
          <a:p>
            <a:pPr algn="ctr"/>
            <a:r>
              <a:rPr lang="en-US" sz="1600" b="1" dirty="0"/>
              <a:t>September 22: SOTB Projects Due</a:t>
            </a:r>
          </a:p>
          <a:p>
            <a:pPr algn="ctr"/>
            <a:endParaRPr lang="en-US" sz="1600" b="1" dirty="0"/>
          </a:p>
          <a:p>
            <a:pPr algn="ctr"/>
            <a:r>
              <a:rPr lang="en-US" sz="1600" b="1" dirty="0"/>
              <a:t>September 25: SOTB Test</a:t>
            </a:r>
          </a:p>
          <a:p>
            <a:pPr algn="ctr"/>
            <a:endParaRPr lang="en-US" sz="1600" b="1" smtClean="0"/>
          </a:p>
          <a:p>
            <a:pPr algn="ctr"/>
            <a:r>
              <a:rPr lang="en-US" sz="1600" b="1" smtClean="0"/>
              <a:t>September </a:t>
            </a:r>
            <a:r>
              <a:rPr lang="en-US" sz="1600" b="1"/>
              <a:t>26: SOTB Essay Test </a:t>
            </a:r>
          </a:p>
          <a:p>
            <a:endParaRPr lang="en-US" sz="1600" b="1" dirty="0"/>
          </a:p>
          <a:p>
            <a:r>
              <a:rPr lang="en-US" sz="1600" b="1" dirty="0"/>
              <a:t>Oct. 9-13 Fall Break</a:t>
            </a:r>
          </a:p>
          <a:p>
            <a:pPr algn="ctr"/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14772" y="366076"/>
            <a:ext cx="43968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Mrs. Carroll’s Class</a:t>
            </a:r>
          </a:p>
          <a:p>
            <a:pPr algn="ctr"/>
            <a:r>
              <a:rPr lang="en-US" sz="1600" dirty="0"/>
              <a:t>Classroom Newsletter</a:t>
            </a:r>
          </a:p>
          <a:p>
            <a:pPr algn="ctr"/>
            <a:r>
              <a:rPr lang="en-US" sz="1600" dirty="0"/>
              <a:t>September </a:t>
            </a:r>
            <a:r>
              <a:rPr lang="en-US" sz="1600" dirty="0" smtClean="0"/>
              <a:t>25-29, 2017</a:t>
            </a:r>
            <a:endParaRPr lang="en-US" sz="1600" dirty="0"/>
          </a:p>
          <a:p>
            <a:r>
              <a:rPr lang="en-US" sz="1600" b="1" dirty="0"/>
              <a:t>    ELA: This week we will be continuing to read</a:t>
            </a:r>
          </a:p>
          <a:p>
            <a:pPr algn="ctr"/>
            <a:r>
              <a:rPr lang="en-US" sz="1600" b="1" dirty="0"/>
              <a:t>“The Sign of the Beaver</a:t>
            </a:r>
            <a:r>
              <a:rPr lang="en-US" sz="1600" b="1" dirty="0" smtClean="0"/>
              <a:t>” Review </a:t>
            </a:r>
            <a:r>
              <a:rPr lang="en-US" sz="1600" b="1" smtClean="0"/>
              <a:t>and Testing</a:t>
            </a:r>
            <a:endParaRPr lang="en-US" sz="1600" b="1" dirty="0"/>
          </a:p>
          <a:p>
            <a:pPr algn="ctr"/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14771" y="4650189"/>
            <a:ext cx="44926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Vocabulary Words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589" y="1643348"/>
            <a:ext cx="1844669" cy="204282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14771" y="4804077"/>
            <a:ext cx="4396825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daubed</a:t>
            </a:r>
            <a:r>
              <a:rPr lang="en-US" sz="1100" dirty="0"/>
              <a:t>: to smear or cover with soft sticky material such as plaster </a:t>
            </a:r>
          </a:p>
          <a:p>
            <a:r>
              <a:rPr lang="en-US" sz="1100" b="1" dirty="0" smtClean="0"/>
              <a:t>ruefully</a:t>
            </a:r>
            <a:r>
              <a:rPr lang="en-US" sz="1100" dirty="0"/>
              <a:t>: feeling, showing, or causing regret or sorrow </a:t>
            </a:r>
          </a:p>
          <a:p>
            <a:r>
              <a:rPr lang="en-US" sz="1100" b="1" dirty="0" smtClean="0"/>
              <a:t>coax</a:t>
            </a:r>
            <a:r>
              <a:rPr lang="en-US" sz="1100" dirty="0"/>
              <a:t>: obtain by patient, gentle persuasion </a:t>
            </a:r>
          </a:p>
          <a:p>
            <a:r>
              <a:rPr lang="en-US" sz="1100" b="1" dirty="0" smtClean="0"/>
              <a:t>hemlock</a:t>
            </a:r>
            <a:r>
              <a:rPr lang="en-US" sz="1100" dirty="0"/>
              <a:t>: an evergreen tree of North America with short needles and small cones </a:t>
            </a:r>
          </a:p>
          <a:p>
            <a:r>
              <a:rPr lang="en-US" sz="1100" b="1" dirty="0" smtClean="0"/>
              <a:t>expedition</a:t>
            </a:r>
            <a:r>
              <a:rPr lang="en-US" sz="1100" dirty="0"/>
              <a:t>: a journey taken for a reason </a:t>
            </a:r>
          </a:p>
          <a:p>
            <a:r>
              <a:rPr lang="en-US" sz="1100" b="1" dirty="0" smtClean="0"/>
              <a:t>shambles</a:t>
            </a:r>
            <a:r>
              <a:rPr lang="en-US" sz="1100" dirty="0"/>
              <a:t>: a place or condition of disarray or destruction </a:t>
            </a:r>
          </a:p>
          <a:p>
            <a:r>
              <a:rPr lang="en-US" sz="1100" b="1" dirty="0" smtClean="0"/>
              <a:t>endure</a:t>
            </a:r>
            <a:r>
              <a:rPr lang="en-US" sz="1100" dirty="0"/>
              <a:t>: to bear up under or function in spite of </a:t>
            </a:r>
          </a:p>
          <a:p>
            <a:r>
              <a:rPr lang="en-US" sz="1100" b="1" dirty="0" smtClean="0"/>
              <a:t>hobble</a:t>
            </a:r>
            <a:r>
              <a:rPr lang="en-US" sz="1100" dirty="0"/>
              <a:t>: to walk with trouble or in an awkward manner; limp </a:t>
            </a:r>
          </a:p>
          <a:p>
            <a:r>
              <a:rPr lang="en-US" sz="1100" b="1" dirty="0" smtClean="0"/>
              <a:t>defiance</a:t>
            </a:r>
            <a:r>
              <a:rPr lang="en-US" sz="1100" dirty="0"/>
              <a:t>: bold disobedience; lack of respect for authority</a:t>
            </a:r>
          </a:p>
          <a:p>
            <a:r>
              <a:rPr lang="en-US" sz="1100" b="1" dirty="0"/>
              <a:t>finicky</a:t>
            </a:r>
            <a:r>
              <a:rPr lang="en-US" sz="1100" dirty="0"/>
              <a:t>: exceptionally fussy or hard to satisfy </a:t>
            </a:r>
          </a:p>
          <a:p>
            <a:r>
              <a:rPr lang="en-US" sz="1100" b="1" dirty="0" smtClean="0"/>
              <a:t>grudgingly</a:t>
            </a:r>
            <a:r>
              <a:rPr lang="en-US" sz="1100" dirty="0"/>
              <a:t>: reluctant or unwillingly </a:t>
            </a:r>
          </a:p>
          <a:p>
            <a:r>
              <a:rPr lang="en-US" sz="1100" b="1" dirty="0" smtClean="0"/>
              <a:t>adz</a:t>
            </a:r>
            <a:r>
              <a:rPr lang="en-US" sz="1100" dirty="0"/>
              <a:t>: an ax-like tool with a curved, sharp edged head set crosswise to the </a:t>
            </a:r>
            <a:r>
              <a:rPr lang="en-US" sz="1100" dirty="0" smtClean="0"/>
              <a:t>wood </a:t>
            </a:r>
            <a:endParaRPr lang="en-US" sz="1100" dirty="0"/>
          </a:p>
          <a:p>
            <a:r>
              <a:rPr lang="en-US" sz="1100" b="1" dirty="0" smtClean="0"/>
              <a:t>snare</a:t>
            </a:r>
            <a:r>
              <a:rPr lang="en-US" sz="1100" dirty="0"/>
              <a:t>: a trap for catching small animals </a:t>
            </a:r>
          </a:p>
          <a:p>
            <a:r>
              <a:rPr lang="en-US" sz="1100" b="1" dirty="0" smtClean="0"/>
              <a:t>nonchalant</a:t>
            </a:r>
            <a:r>
              <a:rPr lang="en-US" sz="1100" b="1" dirty="0"/>
              <a:t>:</a:t>
            </a:r>
            <a:r>
              <a:rPr lang="en-US" sz="1100" dirty="0"/>
              <a:t> not showing excitement or care; coolly confident </a:t>
            </a:r>
          </a:p>
          <a:p>
            <a:r>
              <a:rPr lang="en-US" sz="1100" b="1" dirty="0" smtClean="0"/>
              <a:t>suspicion</a:t>
            </a:r>
            <a:r>
              <a:rPr lang="en-US" sz="1100" dirty="0"/>
              <a:t>: the act of not believing or suspecting </a:t>
            </a:r>
          </a:p>
          <a:p>
            <a:r>
              <a:rPr lang="en-US" sz="1100" b="1" dirty="0"/>
              <a:t>ponder</a:t>
            </a:r>
            <a:r>
              <a:rPr lang="en-US" sz="1100" dirty="0"/>
              <a:t>: to think about something deeply and carefully </a:t>
            </a:r>
          </a:p>
          <a:p>
            <a:r>
              <a:rPr lang="en-US" sz="1100" b="1" dirty="0" smtClean="0"/>
              <a:t>puny</a:t>
            </a:r>
            <a:r>
              <a:rPr lang="en-US" sz="1100" dirty="0"/>
              <a:t>: very small or weak; feeble </a:t>
            </a:r>
          </a:p>
          <a:p>
            <a:r>
              <a:rPr lang="en-US" sz="1100" b="1" dirty="0" smtClean="0"/>
              <a:t>envious</a:t>
            </a:r>
            <a:r>
              <a:rPr lang="en-US" sz="1100" dirty="0"/>
              <a:t>: showing or feeling envy or desire for what another has</a:t>
            </a:r>
          </a:p>
          <a:p>
            <a:r>
              <a:rPr lang="en-US" sz="1100" b="1" dirty="0" smtClean="0"/>
              <a:t>indignant</a:t>
            </a:r>
            <a:r>
              <a:rPr lang="en-US" sz="1100" dirty="0"/>
              <a:t>: feeling or showing anger about something considered to be unfair </a:t>
            </a:r>
          </a:p>
          <a:p>
            <a:r>
              <a:rPr lang="en-US" sz="1100" b="1" dirty="0" smtClean="0"/>
              <a:t>goad</a:t>
            </a:r>
            <a:r>
              <a:rPr lang="en-US" sz="1100" dirty="0"/>
              <a:t>: to spur on to action </a:t>
            </a:r>
          </a:p>
          <a:p>
            <a:r>
              <a:rPr lang="en-US" sz="1100" b="1" dirty="0" smtClean="0"/>
              <a:t>immense</a:t>
            </a:r>
            <a:r>
              <a:rPr lang="en-US" sz="1100" dirty="0"/>
              <a:t>: very large; huge </a:t>
            </a:r>
          </a:p>
          <a:p>
            <a:r>
              <a:rPr lang="en-US" sz="1100" b="1" dirty="0" smtClean="0"/>
              <a:t>solemn</a:t>
            </a:r>
            <a:r>
              <a:rPr lang="en-US" sz="1100" dirty="0"/>
              <a:t>: serious in appearance, sound, or mood </a:t>
            </a:r>
          </a:p>
          <a:p>
            <a:r>
              <a:rPr lang="en-US" sz="1100" b="1" dirty="0"/>
              <a:t>hideous</a:t>
            </a:r>
            <a:r>
              <a:rPr lang="en-US" sz="1100" dirty="0"/>
              <a:t>: ugly or frightening </a:t>
            </a:r>
          </a:p>
          <a:p>
            <a:r>
              <a:rPr lang="en-US" sz="1100" b="1" dirty="0" smtClean="0"/>
              <a:t>pungent</a:t>
            </a:r>
            <a:r>
              <a:rPr lang="en-US" sz="1100" dirty="0"/>
              <a:t>: sharp and strong in taste or smell </a:t>
            </a:r>
          </a:p>
          <a:p>
            <a:r>
              <a:rPr lang="en-US" sz="1100" b="1" dirty="0" smtClean="0"/>
              <a:t>dignity</a:t>
            </a:r>
            <a:r>
              <a:rPr lang="en-US" sz="1100" dirty="0"/>
              <a:t>: pride or respect as shown in one’s appearance or behavior </a:t>
            </a:r>
          </a:p>
          <a:p>
            <a:r>
              <a:rPr lang="en-US" sz="1100" b="1" dirty="0" smtClean="0"/>
              <a:t>discard</a:t>
            </a:r>
            <a:r>
              <a:rPr lang="en-US" sz="1100" dirty="0"/>
              <a:t>: to throw out or away; cast off </a:t>
            </a:r>
          </a:p>
          <a:p>
            <a:endParaRPr lang="en-US" sz="1100" b="1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487360" y="679334"/>
            <a:ext cx="21790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400" dirty="0" smtClean="0"/>
              <a:t>No Spelling This Week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63324" y="1140999"/>
            <a:ext cx="2303122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Vocabulary </a:t>
            </a:r>
            <a:r>
              <a:rPr lang="en-US" sz="1400" b="1" dirty="0" smtClean="0"/>
              <a:t>Words Cont.</a:t>
            </a:r>
          </a:p>
          <a:p>
            <a:r>
              <a:rPr lang="en-US" sz="1100" b="1" dirty="0"/>
              <a:t>placid</a:t>
            </a:r>
            <a:r>
              <a:rPr lang="en-US" sz="1100" dirty="0"/>
              <a:t>: calm, smooth, or </a:t>
            </a:r>
            <a:r>
              <a:rPr lang="en-US" sz="1100" dirty="0" smtClean="0"/>
              <a:t>peaceful</a:t>
            </a:r>
          </a:p>
          <a:p>
            <a:r>
              <a:rPr lang="en-US" sz="1100" b="1" dirty="0"/>
              <a:t>retort</a:t>
            </a:r>
            <a:r>
              <a:rPr lang="en-US" sz="1100" dirty="0"/>
              <a:t>: to make a sharp answer</a:t>
            </a:r>
          </a:p>
          <a:p>
            <a:r>
              <a:rPr lang="en-US" sz="1100" b="1" dirty="0" smtClean="0"/>
              <a:t>ordeal</a:t>
            </a:r>
            <a:r>
              <a:rPr lang="en-US" sz="1100" dirty="0"/>
              <a:t>: a painful, difficult experience</a:t>
            </a:r>
          </a:p>
          <a:p>
            <a:r>
              <a:rPr lang="en-US" sz="1100" b="1" dirty="0" smtClean="0"/>
              <a:t>boisterous</a:t>
            </a:r>
            <a:r>
              <a:rPr lang="en-US" sz="1100" dirty="0"/>
              <a:t>: loud, unrestrained, and in high spirits; rowdy</a:t>
            </a:r>
          </a:p>
          <a:p>
            <a:r>
              <a:rPr lang="en-US" sz="1100" b="1" dirty="0" smtClean="0"/>
              <a:t>venture</a:t>
            </a:r>
            <a:r>
              <a:rPr lang="en-US" sz="1100" dirty="0"/>
              <a:t>: to go forward in spite of risk</a:t>
            </a:r>
          </a:p>
          <a:p>
            <a:r>
              <a:rPr lang="en-US" sz="1100" b="1" dirty="0" smtClean="0"/>
              <a:t>scant</a:t>
            </a:r>
            <a:r>
              <a:rPr lang="en-US" sz="1100" dirty="0"/>
              <a:t>: scarcely enough; very little</a:t>
            </a:r>
          </a:p>
          <a:p>
            <a:r>
              <a:rPr lang="en-US" sz="1100" b="1" dirty="0"/>
              <a:t>knack</a:t>
            </a:r>
            <a:r>
              <a:rPr lang="en-US" sz="1100" dirty="0"/>
              <a:t>: natural talent; ability with ease</a:t>
            </a:r>
          </a:p>
          <a:p>
            <a:r>
              <a:rPr lang="en-US" sz="1100" b="1" dirty="0" smtClean="0"/>
              <a:t>flounder</a:t>
            </a:r>
            <a:r>
              <a:rPr lang="en-US" sz="1100" dirty="0"/>
              <a:t>: to move forward in a clumsy way; often </a:t>
            </a:r>
            <a:r>
              <a:rPr lang="en-US" sz="1100" dirty="0" smtClean="0"/>
              <a:t>losing </a:t>
            </a:r>
            <a:r>
              <a:rPr lang="en-US" sz="1100" dirty="0"/>
              <a:t>balance </a:t>
            </a:r>
          </a:p>
          <a:p>
            <a:r>
              <a:rPr lang="en-US" sz="1100" b="1" dirty="0" smtClean="0"/>
              <a:t>clamor</a:t>
            </a:r>
            <a:r>
              <a:rPr lang="en-US" sz="1100" dirty="0"/>
              <a:t>: loud noise that goes on for sometime</a:t>
            </a:r>
          </a:p>
          <a:p>
            <a:r>
              <a:rPr lang="en-US" sz="1100" b="1" dirty="0" smtClean="0"/>
              <a:t>fend</a:t>
            </a:r>
            <a:r>
              <a:rPr lang="en-US" sz="1100" dirty="0"/>
              <a:t>: to try to provide for one’s own needs</a:t>
            </a:r>
          </a:p>
          <a:p>
            <a:endParaRPr lang="en-US" sz="1100" dirty="0"/>
          </a:p>
          <a:p>
            <a:endParaRPr lang="en-US" sz="1100" b="1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83862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420</Words>
  <Application>Microsoft Office PowerPoint</Application>
  <PresentationFormat>Custom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Magee</dc:creator>
  <cp:lastModifiedBy>Elizabeth Carroll</cp:lastModifiedBy>
  <cp:revision>22</cp:revision>
  <dcterms:created xsi:type="dcterms:W3CDTF">2016-05-19T19:32:37Z</dcterms:created>
  <dcterms:modified xsi:type="dcterms:W3CDTF">2017-07-27T20:54:33Z</dcterms:modified>
</cp:coreProperties>
</file>