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y L. Hainsworth" userId="7d2f9c25-dca4-4e7d-9cdf-8d5a67faac2b" providerId="ADAL" clId="{D22D9FAE-DFC2-4AE7-9518-5A293667FC97}"/>
    <pc:docChg chg="custSel addSld modSld sldOrd">
      <pc:chgData name="Judy L. Hainsworth" userId="7d2f9c25-dca4-4e7d-9cdf-8d5a67faac2b" providerId="ADAL" clId="{D22D9FAE-DFC2-4AE7-9518-5A293667FC97}" dt="2017-11-27T13:35:30.475" v="35" actId="20577"/>
      <pc:docMkLst>
        <pc:docMk/>
      </pc:docMkLst>
      <pc:sldChg chg="ord">
        <pc:chgData name="Judy L. Hainsworth" userId="7d2f9c25-dca4-4e7d-9cdf-8d5a67faac2b" providerId="ADAL" clId="{D22D9FAE-DFC2-4AE7-9518-5A293667FC97}" dt="2017-11-27T13:29:34.216" v="0"/>
        <pc:sldMkLst>
          <pc:docMk/>
          <pc:sldMk cId="1178195317" sldId="256"/>
        </pc:sldMkLst>
      </pc:sldChg>
      <pc:sldChg chg="modSp">
        <pc:chgData name="Judy L. Hainsworth" userId="7d2f9c25-dca4-4e7d-9cdf-8d5a67faac2b" providerId="ADAL" clId="{D22D9FAE-DFC2-4AE7-9518-5A293667FC97}" dt="2017-11-27T13:35:30.475" v="35" actId="20577"/>
        <pc:sldMkLst>
          <pc:docMk/>
          <pc:sldMk cId="3787604917" sldId="260"/>
        </pc:sldMkLst>
        <pc:spChg chg="mod">
          <ac:chgData name="Judy L. Hainsworth" userId="7d2f9c25-dca4-4e7d-9cdf-8d5a67faac2b" providerId="ADAL" clId="{D22D9FAE-DFC2-4AE7-9518-5A293667FC97}" dt="2017-11-27T13:35:30.475" v="35" actId="20577"/>
          <ac:spMkLst>
            <pc:docMk/>
            <pc:sldMk cId="3787604917" sldId="260"/>
            <ac:spMk id="3" creationId="{FC5B4D31-3F85-4359-8DA9-0CF44465123D}"/>
          </ac:spMkLst>
        </pc:spChg>
      </pc:sldChg>
      <pc:sldChg chg="modSp">
        <pc:chgData name="Judy L. Hainsworth" userId="7d2f9c25-dca4-4e7d-9cdf-8d5a67faac2b" providerId="ADAL" clId="{D22D9FAE-DFC2-4AE7-9518-5A293667FC97}" dt="2017-11-27T13:34:46.052" v="33" actId="27636"/>
        <pc:sldMkLst>
          <pc:docMk/>
          <pc:sldMk cId="1394127382" sldId="264"/>
        </pc:sldMkLst>
        <pc:spChg chg="mod">
          <ac:chgData name="Judy L. Hainsworth" userId="7d2f9c25-dca4-4e7d-9cdf-8d5a67faac2b" providerId="ADAL" clId="{D22D9FAE-DFC2-4AE7-9518-5A293667FC97}" dt="2017-11-27T13:34:46.052" v="33" actId="27636"/>
          <ac:spMkLst>
            <pc:docMk/>
            <pc:sldMk cId="1394127382" sldId="264"/>
            <ac:spMk id="3" creationId="{3D3A1FCF-E19E-4621-A2B4-424EBBE8255D}"/>
          </ac:spMkLst>
        </pc:spChg>
      </pc:sldChg>
      <pc:sldChg chg="modSp add">
        <pc:chgData name="Judy L. Hainsworth" userId="7d2f9c25-dca4-4e7d-9cdf-8d5a67faac2b" providerId="ADAL" clId="{D22D9FAE-DFC2-4AE7-9518-5A293667FC97}" dt="2017-11-27T13:34:46.099" v="34" actId="27636"/>
        <pc:sldMkLst>
          <pc:docMk/>
          <pc:sldMk cId="2137987854" sldId="265"/>
        </pc:sldMkLst>
        <pc:spChg chg="mod">
          <ac:chgData name="Judy L. Hainsworth" userId="7d2f9c25-dca4-4e7d-9cdf-8d5a67faac2b" providerId="ADAL" clId="{D22D9FAE-DFC2-4AE7-9518-5A293667FC97}" dt="2017-11-27T13:34:46.099" v="34" actId="27636"/>
          <ac:spMkLst>
            <pc:docMk/>
            <pc:sldMk cId="2137987854" sldId="265"/>
            <ac:spMk id="3" creationId="{3D3A1FCF-E19E-4621-A2B4-424EBBE8255D}"/>
          </ac:spMkLst>
        </pc:spChg>
      </pc:sldChg>
      <pc:sldChg chg="addSp delSp modSp add">
        <pc:chgData name="Judy L. Hainsworth" userId="7d2f9c25-dca4-4e7d-9cdf-8d5a67faac2b" providerId="ADAL" clId="{D22D9FAE-DFC2-4AE7-9518-5A293667FC97}" dt="2017-11-27T13:34:21.162" v="32" actId="1076"/>
        <pc:sldMkLst>
          <pc:docMk/>
          <pc:sldMk cId="3500677939" sldId="266"/>
        </pc:sldMkLst>
        <pc:spChg chg="mod">
          <ac:chgData name="Judy L. Hainsworth" userId="7d2f9c25-dca4-4e7d-9cdf-8d5a67faac2b" providerId="ADAL" clId="{D22D9FAE-DFC2-4AE7-9518-5A293667FC97}" dt="2017-11-27T13:34:10.803" v="29" actId="20577"/>
          <ac:spMkLst>
            <pc:docMk/>
            <pc:sldMk cId="3500677939" sldId="266"/>
            <ac:spMk id="2" creationId="{01A4F0EE-5A2F-45A8-91A2-B5C9B7E6F63D}"/>
          </ac:spMkLst>
        </pc:spChg>
        <pc:spChg chg="del">
          <ac:chgData name="Judy L. Hainsworth" userId="7d2f9c25-dca4-4e7d-9cdf-8d5a67faac2b" providerId="ADAL" clId="{D22D9FAE-DFC2-4AE7-9518-5A293667FC97}" dt="2017-11-27T13:34:14.334" v="30"/>
          <ac:spMkLst>
            <pc:docMk/>
            <pc:sldMk cId="3500677939" sldId="266"/>
            <ac:spMk id="3" creationId="{F64CF856-C526-4EDB-BDEB-9ACA7F87D8CC}"/>
          </ac:spMkLst>
        </pc:spChg>
        <pc:picChg chg="add mod">
          <ac:chgData name="Judy L. Hainsworth" userId="7d2f9c25-dca4-4e7d-9cdf-8d5a67faac2b" providerId="ADAL" clId="{D22D9FAE-DFC2-4AE7-9518-5A293667FC97}" dt="2017-11-27T13:34:21.162" v="32" actId="1076"/>
          <ac:picMkLst>
            <pc:docMk/>
            <pc:sldMk cId="3500677939" sldId="266"/>
            <ac:picMk id="2050" creationId="{98042E55-1EBD-45CA-BFC2-C7075CE972B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8DBB2-2B95-4F93-9C95-251A7FAA5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F2503-7B7F-48A9-BF0E-FB95F94607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E983C-7AC0-4F97-B58E-ED27F2CEA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376AF-27C0-4A79-911B-3F8F6C0A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8C305-EDF3-43FE-8080-E45DD0A77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4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E00C2-E58B-46DE-A306-E594E86D1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32573-F18E-4A77-ACF5-BB66B8349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9D5D1-7F07-4EB8-B880-49FBC8BE9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8EAC4-CA56-41C4-ADFE-2651ED68E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51503-C7D7-4468-BE42-97EC6332C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327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480986-03D3-4DA0-84D8-59C8B92930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CFFDF-F89D-4356-8241-F3FF80D223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8F3C8-D49C-43B2-BCE7-9E1E0255E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7E700-2D98-4DC8-A3C3-10B7005EC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3C06D-DB09-4979-9042-F03ECD407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09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F7A26-859F-425B-9965-2152D740F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7B5F7-9642-4EE4-9BE0-780BE14E6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88242-65E8-44C4-90C3-C9434900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101C8-63DE-49C6-868D-2A3E7CFEE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56E02-55EC-4168-AF11-FA0215848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6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8625B-4941-4B38-83B6-F1045466D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10762-59F0-4643-A0CA-E2F59F4E1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65EB6-BB27-44E9-8480-41C0DB651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FEBA-F171-4263-B3CA-5B0D46D1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96340-D00F-40F9-AD50-F283D4FE0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2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73E44-DC5C-4250-B02B-D9052BC93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BC097-A160-4117-A604-57F1ACC76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0F7868-5A77-4686-8E6E-2F4E1B285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79A8D-01B2-485D-B8D9-EA6DFC114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4C520-73DB-426F-80DF-E87556003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F8B21-4E24-4879-9337-A26FD5CE8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10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95ABD-854B-40AF-8515-7103E6652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9511C3-1BE0-42C2-A771-A2DB5CB9F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41D6F2-1CB2-4CDF-97F7-8B00A10900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F11AF4-C74D-4A00-A910-3C4784FE7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83F505-17CF-4D7B-B43C-7566C0ED83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74A63E-EF1D-411E-8594-8DFCD843D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11/27/2017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86B22C-6A00-461C-B99D-5B3F8306D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17CF68-E64E-4017-A3C4-FDC766FD0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71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87917-2DD2-4174-9DD7-FA3A19861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13D122-DE4E-4947-8DA0-8BC2BA29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F91EDD-27F3-429E-97BF-4D6AE7841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02480-3367-4189-873E-D31EF6DB9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4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A50354-5B07-417D-98AD-643B0338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11/27/2017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9A00F7-0A62-4485-9584-54B624BF9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6EE8E-ED73-4839-AB46-9D9EBF269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13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837A-D476-42F5-A32A-DA8E23AE6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C2EFB-A4E5-48B5-B5BE-93F588FAB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1098A0-031B-40FC-ACA1-B2D4351C9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3B8AB-436C-4857-ADF6-8387C868B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11/27/2017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09DDC-FF79-4EB0-9D43-933CE2A2C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B15EE-E138-41F1-B562-0E6B0130C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58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470F6-A56E-4763-808C-EFF6D79B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478BBF-582F-4A79-A227-7ED21F7691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2BA69A-54D5-4D4F-B078-96439708D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93CA7-4213-42DB-AAD9-6339B5E80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87EB4-775B-416F-B084-F2ECFAD89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93DC7-DA05-46F1-BC22-E15FB6319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E6F1E5-157E-4CE0-97B4-95F5E1073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1B27F-3434-4BD8-A5DA-0F467350A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76152-0267-47A1-953F-97F463D11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11/27/2017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7D19B-301A-42A1-8C4E-A06FCA0C10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EE7F7-CE3C-4F8A-9BBE-30E96D6B1D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71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allpsych.com/wp-content/uploads/2014/08/colors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allpsych.com/wp-content/uploads/2014/08/colors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FEB23-D6B9-4D11-8541-E1649C98C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74953" y="118028"/>
            <a:ext cx="11772835" cy="42570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3A1FCF-E19E-4621-A2B4-424EBBE82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4118" y="281544"/>
            <a:ext cx="7766936" cy="1096899"/>
          </a:xfrm>
        </p:spPr>
        <p:txBody>
          <a:bodyPr>
            <a:normAutofit fontScale="70000" lnSpcReduction="20000"/>
          </a:bodyPr>
          <a:lstStyle/>
          <a:p>
            <a:pPr algn="ctr" fontAlgn="base"/>
            <a:r>
              <a:rPr lang="en-US" dirty="0"/>
              <a:t>Starting in the upper left, say the name of the color of each word,</a:t>
            </a:r>
          </a:p>
          <a:p>
            <a:pPr algn="ctr" fontAlgn="base"/>
            <a:r>
              <a:rPr lang="en-US" dirty="0"/>
              <a:t> not the word itself.</a:t>
            </a:r>
          </a:p>
          <a:p>
            <a:pPr algn="l"/>
            <a:br>
              <a:rPr lang="en-US" dirty="0">
                <a:hlinkClick r:id="rId2"/>
              </a:rPr>
            </a:br>
            <a:endParaRPr lang="en-US" dirty="0"/>
          </a:p>
        </p:txBody>
      </p:sp>
      <p:pic>
        <p:nvPicPr>
          <p:cNvPr id="1026" name="Picture 2" descr="colors">
            <a:extLst>
              <a:ext uri="{FF2B5EF4-FFF2-40B4-BE49-F238E27FC236}">
                <a16:creationId xmlns:a16="http://schemas.microsoft.com/office/drawing/2014/main" id="{0FD7B8EA-991E-4313-8911-8A37DC3D4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776" y="1651222"/>
            <a:ext cx="7411344" cy="400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127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728E-3301-4B1A-AA71-BA98201F0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RIDDLE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B4D31-3F85-4359-8DA9-0CF444651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What goes up the chimney down, but can’t go down the chimney up?</a:t>
            </a:r>
          </a:p>
          <a:p>
            <a:r>
              <a:rPr lang="en-US" sz="2800" dirty="0"/>
              <a:t>An umbrella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7170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4F0EE-5A2F-45A8-91A2-B5C9B7E6F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see first?</a:t>
            </a:r>
          </a:p>
        </p:txBody>
      </p:sp>
      <p:pic>
        <p:nvPicPr>
          <p:cNvPr id="2050" name="Picture 2" descr="Image result for visual illusions psychology">
            <a:extLst>
              <a:ext uri="{FF2B5EF4-FFF2-40B4-BE49-F238E27FC236}">
                <a16:creationId xmlns:a16="http://schemas.microsoft.com/office/drawing/2014/main" id="{98042E55-1EBD-45CA-BFC2-C7075CE972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685" y="1930400"/>
            <a:ext cx="8141965" cy="427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67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FEB23-D6B9-4D11-8541-E1649C98C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74953" y="118028"/>
            <a:ext cx="11772835" cy="42570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3A1FCF-E19E-4621-A2B4-424EBBE82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4118" y="281544"/>
            <a:ext cx="7076456" cy="109689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Explanation:  While your brain’s right hemisphere is processing the color, your left hemisphere is interfering as it attempts to process the actual word.</a:t>
            </a:r>
            <a:br>
              <a:rPr lang="en-US" dirty="0">
                <a:hlinkClick r:id="rId2"/>
              </a:rPr>
            </a:br>
            <a:endParaRPr lang="en-US" dirty="0"/>
          </a:p>
        </p:txBody>
      </p:sp>
      <p:pic>
        <p:nvPicPr>
          <p:cNvPr id="1026" name="Picture 2" descr="colors">
            <a:extLst>
              <a:ext uri="{FF2B5EF4-FFF2-40B4-BE49-F238E27FC236}">
                <a16:creationId xmlns:a16="http://schemas.microsoft.com/office/drawing/2014/main" id="{0FD7B8EA-991E-4313-8911-8A37DC3D4B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776" y="1651222"/>
            <a:ext cx="7411344" cy="400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98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6D351-590B-4BC8-8148-761FF1E582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Conundrums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972BFA-580B-4E1F-BDD3-55B63121BD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Puzzles/Riddles</a:t>
            </a:r>
          </a:p>
        </p:txBody>
      </p:sp>
    </p:spTree>
    <p:extLst>
      <p:ext uri="{BB962C8B-B14F-4D97-AF65-F5344CB8AC3E}">
        <p14:creationId xmlns:p14="http://schemas.microsoft.com/office/powerpoint/2010/main" val="117819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009A3-6D4B-47B5-BFF1-E82CD3E6F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Paradox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06BDB-7B9B-493E-B470-AC0B46578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Nobody goes to that restaurant; it’s too crowded.</a:t>
            </a:r>
          </a:p>
          <a:p>
            <a:endParaRPr lang="en-US" dirty="0"/>
          </a:p>
          <a:p>
            <a:r>
              <a:rPr lang="en-US" dirty="0"/>
              <a:t>Answer truthfully (yes or no) to the following question: Will the next word you say be ‘no’?</a:t>
            </a:r>
          </a:p>
        </p:txBody>
      </p:sp>
    </p:spTree>
    <p:extLst>
      <p:ext uri="{BB962C8B-B14F-4D97-AF65-F5344CB8AC3E}">
        <p14:creationId xmlns:p14="http://schemas.microsoft.com/office/powerpoint/2010/main" val="51889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728E-3301-4B1A-AA71-BA98201F0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CONUNDRUM – a difficult problem or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B4D31-3F85-4359-8DA9-0CF444651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Name an ancient invention still in use in most parts of the world today that lets people see through walls.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1100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728E-3301-4B1A-AA71-BA98201F0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CONUNDRUM – a difficult problem or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B4D31-3F85-4359-8DA9-0CF444651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Name an ancient invention still in use in most parts of the world today that lets people see through walls.</a:t>
            </a:r>
          </a:p>
          <a:p>
            <a:endParaRPr lang="en-US" sz="2800" dirty="0"/>
          </a:p>
          <a:p>
            <a:r>
              <a:rPr lang="en-US" sz="2800" dirty="0"/>
              <a:t>A WINDOW</a:t>
            </a:r>
          </a:p>
        </p:txBody>
      </p:sp>
    </p:spTree>
    <p:extLst>
      <p:ext uri="{BB962C8B-B14F-4D97-AF65-F5344CB8AC3E}">
        <p14:creationId xmlns:p14="http://schemas.microsoft.com/office/powerpoint/2010/main" val="113736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728E-3301-4B1A-AA71-BA98201F0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CONUNDRUM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B4D31-3F85-4359-8DA9-0CF444651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HOW COULD A TODDLER FALL OUT OF A THIRTY-STORY BUILDING ONTO THE GROUND AND SURVIVE?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7604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728E-3301-4B1A-AA71-BA98201F0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CONUNDRUM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B4D31-3F85-4359-8DA9-0CF444651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HOW COULD A TODDLER FALL OUT OF A THIRT-STORY BUILDING ONTO THE GROUND AND SURVIVE?</a:t>
            </a:r>
          </a:p>
          <a:p>
            <a:r>
              <a:rPr lang="en-US" sz="2800" dirty="0"/>
              <a:t>The baby fell from the ground floor window.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6714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728E-3301-4B1A-AA71-BA98201F0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RIDDLE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B4D31-3F85-4359-8DA9-0CF444651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What goes up the chimney down, but can’t go down the chimney up?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1066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202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Conundrums</vt:lpstr>
      <vt:lpstr>Paradox</vt:lpstr>
      <vt:lpstr>CONUNDRUM – a difficult problem or question</vt:lpstr>
      <vt:lpstr>CONUNDRUM – a difficult problem or question</vt:lpstr>
      <vt:lpstr>CONUNDRUM</vt:lpstr>
      <vt:lpstr>CONUNDRUM</vt:lpstr>
      <vt:lpstr>RIDDLE</vt:lpstr>
      <vt:lpstr>RIDDLE</vt:lpstr>
      <vt:lpstr>What do you see first?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Conundrums</dc:title>
  <dc:creator>Judy L. Hainsworth</dc:creator>
  <cp:lastModifiedBy>Judy L. Hainsworth</cp:lastModifiedBy>
  <cp:revision>4</cp:revision>
  <dcterms:created xsi:type="dcterms:W3CDTF">2017-11-27T13:13:20Z</dcterms:created>
  <dcterms:modified xsi:type="dcterms:W3CDTF">2017-11-27T13:35:35Z</dcterms:modified>
</cp:coreProperties>
</file>