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5143500" type="screen16x9"/>
  <p:notesSz cx="6858000" cy="9144000"/>
  <p:embeddedFontLst>
    <p:embeddedFont>
      <p:font typeface="Lato" panose="020B0604020202020204" charset="0"/>
      <p:regular r:id="rId31"/>
      <p:bold r:id="rId32"/>
      <p:italic r:id="rId33"/>
      <p:boldItalic r:id="rId34"/>
    </p:embeddedFont>
    <p:embeddedFont>
      <p:font typeface="Verdana" panose="020B0604030504040204" pitchFamily="34" charset="0"/>
      <p:regular r:id="rId35"/>
      <p:bold r:id="rId36"/>
      <p:italic r:id="rId37"/>
      <p:boldItalic r:id="rId38"/>
    </p:embeddedFont>
    <p:embeddedFont>
      <p:font typeface="Raleway" panose="020B0604020202020204" charset="0"/>
      <p:regular r:id="rId39"/>
      <p:bold r:id="rId40"/>
      <p:italic r:id="rId41"/>
      <p:boldItalic r:id="rId4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39E813B-43A3-4EF6-956E-39A8B9D067B4}">
  <a:tblStyle styleId="{939E813B-43A3-4EF6-956E-39A8B9D067B4}"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25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4.fntdata"/><Relationship Id="rId42" Type="http://schemas.openxmlformats.org/officeDocument/2006/relationships/font" Target="fonts/font1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3.fntdata"/><Relationship Id="rId38" Type="http://schemas.openxmlformats.org/officeDocument/2006/relationships/font" Target="fonts/font8.fntdata"/><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1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2.fntdata"/><Relationship Id="rId37" Type="http://schemas.openxmlformats.org/officeDocument/2006/relationships/font" Target="fonts/font7.fntdata"/><Relationship Id="rId40" Type="http://schemas.openxmlformats.org/officeDocument/2006/relationships/font" Target="fonts/font10.fntdata"/><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6.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fntdata"/><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font" Target="fonts/font5.fntdata"/><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57053439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742393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968131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237679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0" name="Shape 1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854811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035552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6418713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094406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4" name="Shape 1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377390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0" name="Shape 1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092063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6" name="Shape 1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963539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33828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61025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8" name="Shape 1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777235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4" name="Shape 1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0714124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0" name="Shape 2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763245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6" name="Shape 2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932226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2" name="Shape 2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965939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8" name="Shape 2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0857782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4" name="Shape 2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059761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0" name="Shape 2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61742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7" name="Shape 2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57525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3806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478368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754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75029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968021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5522665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21278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cxnSp>
        <p:nvCxnSpPr>
          <p:cNvPr id="10" name="Shape 10"/>
          <p:cNvCxnSpPr/>
          <p:nvPr/>
        </p:nvCxnSpPr>
        <p:spPr>
          <a:xfrm>
            <a:off x="2477724" y="415650"/>
            <a:ext cx="6244199" cy="0"/>
          </a:xfrm>
          <a:prstGeom prst="straightConnector1">
            <a:avLst/>
          </a:prstGeom>
          <a:noFill/>
          <a:ln w="38100" cap="flat" cmpd="sng">
            <a:solidFill>
              <a:schemeClr val="lt1"/>
            </a:solidFill>
            <a:prstDash val="solid"/>
            <a:round/>
            <a:headEnd type="none" w="med" len="med"/>
            <a:tailEnd type="none" w="med" len="med"/>
          </a:ln>
        </p:spPr>
      </p:cxnSp>
      <p:cxnSp>
        <p:nvCxnSpPr>
          <p:cNvPr id="11" name="Shape 11"/>
          <p:cNvCxnSpPr/>
          <p:nvPr/>
        </p:nvCxnSpPr>
        <p:spPr>
          <a:xfrm>
            <a:off x="2477724" y="4740000"/>
            <a:ext cx="6244199" cy="0"/>
          </a:xfrm>
          <a:prstGeom prst="straightConnector1">
            <a:avLst/>
          </a:prstGeom>
          <a:noFill/>
          <a:ln w="19050" cap="flat" cmpd="sng">
            <a:solidFill>
              <a:schemeClr val="lt1"/>
            </a:solidFill>
            <a:prstDash val="solid"/>
            <a:round/>
            <a:headEnd type="none" w="med" len="med"/>
            <a:tailEnd type="none" w="med" len="med"/>
          </a:ln>
        </p:spPr>
      </p:cxnSp>
      <p:cxnSp>
        <p:nvCxnSpPr>
          <p:cNvPr id="12" name="Shape 12"/>
          <p:cNvCxnSpPr/>
          <p:nvPr/>
        </p:nvCxnSpPr>
        <p:spPr>
          <a:xfrm>
            <a:off x="425198" y="415650"/>
            <a:ext cx="183299" cy="0"/>
          </a:xfrm>
          <a:prstGeom prst="straightConnector1">
            <a:avLst/>
          </a:prstGeom>
          <a:noFill/>
          <a:ln w="19050" cap="flat" cmpd="sng">
            <a:solidFill>
              <a:schemeClr val="lt1"/>
            </a:solidFill>
            <a:prstDash val="solid"/>
            <a:round/>
            <a:headEnd type="none" w="med" len="med"/>
            <a:tailEnd type="none" w="med" len="med"/>
          </a:ln>
        </p:spPr>
      </p:cxnSp>
      <p:sp>
        <p:nvSpPr>
          <p:cNvPr id="13" name="Shape 13"/>
          <p:cNvSpPr txBox="1">
            <a:spLocks noGrp="1"/>
          </p:cNvSpPr>
          <p:nvPr>
            <p:ph type="ctrTitle"/>
          </p:nvPr>
        </p:nvSpPr>
        <p:spPr>
          <a:xfrm>
            <a:off x="2371725" y="630225"/>
            <a:ext cx="6331500" cy="1541999"/>
          </a:xfrm>
          <a:prstGeom prst="rect">
            <a:avLst/>
          </a:prstGeom>
        </p:spPr>
        <p:txBody>
          <a:bodyPr lIns="91425" tIns="91425" rIns="91425" bIns="91425" anchor="t"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14" name="Shape 14"/>
          <p:cNvSpPr txBox="1">
            <a:spLocks noGrp="1"/>
          </p:cNvSpPr>
          <p:nvPr>
            <p:ph type="subTitle" idx="1"/>
          </p:nvPr>
        </p:nvSpPr>
        <p:spPr>
          <a:xfrm>
            <a:off x="2390266" y="3238450"/>
            <a:ext cx="6331500" cy="1241699"/>
          </a:xfrm>
          <a:prstGeom prst="rect">
            <a:avLst/>
          </a:prstGeom>
        </p:spPr>
        <p:txBody>
          <a:bodyPr lIns="91425" tIns="91425" rIns="91425" bIns="91425" anchor="b" anchorCtr="0"/>
          <a:lstStyle>
            <a:lvl1pPr lvl="0">
              <a:lnSpc>
                <a:spcPct val="100000"/>
              </a:lnSpc>
              <a:spcBef>
                <a:spcPts val="0"/>
              </a:spcBef>
              <a:spcAft>
                <a:spcPts val="0"/>
              </a:spcAft>
              <a:buClr>
                <a:schemeClr val="lt1"/>
              </a:buClr>
              <a:buNone/>
              <a:defRPr>
                <a:solidFill>
                  <a:schemeClr val="lt1"/>
                </a:solidFill>
              </a:defRPr>
            </a:lvl1pPr>
            <a:lvl2pPr lvl="1">
              <a:lnSpc>
                <a:spcPct val="100000"/>
              </a:lnSpc>
              <a:spcBef>
                <a:spcPts val="0"/>
              </a:spcBef>
              <a:spcAft>
                <a:spcPts val="0"/>
              </a:spcAft>
              <a:buClr>
                <a:schemeClr val="lt1"/>
              </a:buClr>
              <a:buSzPct val="100000"/>
              <a:buNone/>
              <a:defRPr sz="1800">
                <a:solidFill>
                  <a:schemeClr val="lt1"/>
                </a:solidFill>
              </a:defRPr>
            </a:lvl2pPr>
            <a:lvl3pPr lvl="2">
              <a:lnSpc>
                <a:spcPct val="100000"/>
              </a:lnSpc>
              <a:spcBef>
                <a:spcPts val="0"/>
              </a:spcBef>
              <a:spcAft>
                <a:spcPts val="0"/>
              </a:spcAft>
              <a:buClr>
                <a:schemeClr val="lt1"/>
              </a:buClr>
              <a:buSzPct val="100000"/>
              <a:buNone/>
              <a:defRPr sz="1800">
                <a:solidFill>
                  <a:schemeClr val="lt1"/>
                </a:solidFill>
              </a:defRPr>
            </a:lvl3pPr>
            <a:lvl4pPr lvl="3">
              <a:lnSpc>
                <a:spcPct val="100000"/>
              </a:lnSpc>
              <a:spcBef>
                <a:spcPts val="0"/>
              </a:spcBef>
              <a:spcAft>
                <a:spcPts val="0"/>
              </a:spcAft>
              <a:buClr>
                <a:schemeClr val="lt1"/>
              </a:buClr>
              <a:buSzPct val="100000"/>
              <a:buNone/>
              <a:defRPr sz="1800">
                <a:solidFill>
                  <a:schemeClr val="lt1"/>
                </a:solidFill>
              </a:defRPr>
            </a:lvl4pPr>
            <a:lvl5pPr lvl="4">
              <a:lnSpc>
                <a:spcPct val="100000"/>
              </a:lnSpc>
              <a:spcBef>
                <a:spcPts val="0"/>
              </a:spcBef>
              <a:spcAft>
                <a:spcPts val="0"/>
              </a:spcAft>
              <a:buClr>
                <a:schemeClr val="lt1"/>
              </a:buClr>
              <a:buSzPct val="100000"/>
              <a:buNone/>
              <a:defRPr sz="1800">
                <a:solidFill>
                  <a:schemeClr val="lt1"/>
                </a:solidFill>
              </a:defRPr>
            </a:lvl5pPr>
            <a:lvl6pPr lvl="5">
              <a:lnSpc>
                <a:spcPct val="100000"/>
              </a:lnSpc>
              <a:spcBef>
                <a:spcPts val="0"/>
              </a:spcBef>
              <a:spcAft>
                <a:spcPts val="0"/>
              </a:spcAft>
              <a:buClr>
                <a:schemeClr val="lt1"/>
              </a:buClr>
              <a:buSzPct val="100000"/>
              <a:buNone/>
              <a:defRPr sz="1800">
                <a:solidFill>
                  <a:schemeClr val="lt1"/>
                </a:solidFill>
              </a:defRPr>
            </a:lvl6pPr>
            <a:lvl7pPr lvl="6">
              <a:lnSpc>
                <a:spcPct val="100000"/>
              </a:lnSpc>
              <a:spcBef>
                <a:spcPts val="0"/>
              </a:spcBef>
              <a:spcAft>
                <a:spcPts val="0"/>
              </a:spcAft>
              <a:buClr>
                <a:schemeClr val="lt1"/>
              </a:buClr>
              <a:buSzPct val="100000"/>
              <a:buNone/>
              <a:defRPr sz="1800">
                <a:solidFill>
                  <a:schemeClr val="lt1"/>
                </a:solidFill>
              </a:defRPr>
            </a:lvl7pPr>
            <a:lvl8pPr lvl="7">
              <a:lnSpc>
                <a:spcPct val="100000"/>
              </a:lnSpc>
              <a:spcBef>
                <a:spcPts val="0"/>
              </a:spcBef>
              <a:spcAft>
                <a:spcPts val="0"/>
              </a:spcAft>
              <a:buClr>
                <a:schemeClr val="lt1"/>
              </a:buClr>
              <a:buSzPct val="100000"/>
              <a:buNone/>
              <a:defRPr sz="1800">
                <a:solidFill>
                  <a:schemeClr val="lt1"/>
                </a:solidFill>
              </a:defRPr>
            </a:lvl8pPr>
            <a:lvl9pPr lvl="8">
              <a:lnSpc>
                <a:spcPct val="100000"/>
              </a:lnSpc>
              <a:spcBef>
                <a:spcPts val="0"/>
              </a:spcBef>
              <a:spcAft>
                <a:spcPts val="0"/>
              </a:spcAft>
              <a:buClr>
                <a:schemeClr val="lt1"/>
              </a:buClr>
              <a:buSzPct val="100000"/>
              <a:buNone/>
              <a:defRPr sz="1800">
                <a:solidFill>
                  <a:schemeClr val="lt1"/>
                </a:solidFill>
              </a:defRPr>
            </a:lvl9pPr>
          </a:lstStyle>
          <a:p>
            <a:endParaRPr/>
          </a:p>
        </p:txBody>
      </p:sp>
      <p:sp>
        <p:nvSpPr>
          <p:cNvPr id="15" name="Shape 15"/>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60"/>
        <p:cNvGrpSpPr/>
        <p:nvPr/>
      </p:nvGrpSpPr>
      <p:grpSpPr>
        <a:xfrm>
          <a:off x="0" y="0"/>
          <a:ext cx="0" cy="0"/>
          <a:chOff x="0" y="0"/>
          <a:chExt cx="0" cy="0"/>
        </a:xfrm>
      </p:grpSpPr>
      <p:cxnSp>
        <p:nvCxnSpPr>
          <p:cNvPr id="61" name="Shape 61"/>
          <p:cNvCxnSpPr/>
          <p:nvPr/>
        </p:nvCxnSpPr>
        <p:spPr>
          <a:xfrm>
            <a:off x="425200" y="4740000"/>
            <a:ext cx="8296799" cy="0"/>
          </a:xfrm>
          <a:prstGeom prst="straightConnector1">
            <a:avLst/>
          </a:prstGeom>
          <a:noFill/>
          <a:ln w="19050" cap="flat" cmpd="sng">
            <a:solidFill>
              <a:schemeClr val="dk2"/>
            </a:solidFill>
            <a:prstDash val="solid"/>
            <a:round/>
            <a:headEnd type="none" w="med" len="med"/>
            <a:tailEnd type="none" w="med" len="med"/>
          </a:ln>
        </p:spPr>
      </p:cxnSp>
      <p:cxnSp>
        <p:nvCxnSpPr>
          <p:cNvPr id="62" name="Shape 62"/>
          <p:cNvCxnSpPr/>
          <p:nvPr/>
        </p:nvCxnSpPr>
        <p:spPr>
          <a:xfrm>
            <a:off x="425200" y="415650"/>
            <a:ext cx="8296799" cy="0"/>
          </a:xfrm>
          <a:prstGeom prst="straightConnector1">
            <a:avLst/>
          </a:prstGeom>
          <a:noFill/>
          <a:ln w="38100" cap="flat" cmpd="sng">
            <a:solidFill>
              <a:schemeClr val="dk2"/>
            </a:solidFill>
            <a:prstDash val="solid"/>
            <a:round/>
            <a:headEnd type="none" w="med" len="med"/>
            <a:tailEnd type="none" w="med" len="med"/>
          </a:ln>
        </p:spPr>
      </p:cxnSp>
      <p:sp>
        <p:nvSpPr>
          <p:cNvPr id="63" name="Shape 63"/>
          <p:cNvSpPr txBox="1">
            <a:spLocks noGrp="1"/>
          </p:cNvSpPr>
          <p:nvPr>
            <p:ph type="title"/>
          </p:nvPr>
        </p:nvSpPr>
        <p:spPr>
          <a:xfrm>
            <a:off x="853950" y="1304850"/>
            <a:ext cx="7436099" cy="1538399"/>
          </a:xfrm>
          <a:prstGeom prst="rect">
            <a:avLst/>
          </a:prstGeom>
        </p:spPr>
        <p:txBody>
          <a:bodyPr lIns="91425" tIns="91425" rIns="91425" bIns="91425" anchor="ctr" anchorCtr="0"/>
          <a:lstStyle>
            <a:lvl1pPr lvl="0" algn="ctr">
              <a:spcBef>
                <a:spcPts val="0"/>
              </a:spcBef>
              <a:buClr>
                <a:schemeClr val="dk1"/>
              </a:buClr>
              <a:buSzPct val="100000"/>
              <a:buFont typeface="Lato"/>
              <a:defRPr sz="9600">
                <a:solidFill>
                  <a:schemeClr val="dk1"/>
                </a:solidFill>
                <a:latin typeface="Lato"/>
                <a:ea typeface="Lato"/>
                <a:cs typeface="Lato"/>
                <a:sym typeface="Lato"/>
              </a:defRPr>
            </a:lvl1pPr>
            <a:lvl2pPr lvl="1" algn="ctr">
              <a:spcBef>
                <a:spcPts val="0"/>
              </a:spcBef>
              <a:buClr>
                <a:schemeClr val="dk1"/>
              </a:buClr>
              <a:buSzPct val="100000"/>
              <a:buFont typeface="Lato"/>
              <a:defRPr sz="9600">
                <a:solidFill>
                  <a:schemeClr val="dk1"/>
                </a:solidFill>
                <a:latin typeface="Lato"/>
                <a:ea typeface="Lato"/>
                <a:cs typeface="Lato"/>
                <a:sym typeface="Lato"/>
              </a:defRPr>
            </a:lvl2pPr>
            <a:lvl3pPr lvl="2" algn="ctr">
              <a:spcBef>
                <a:spcPts val="0"/>
              </a:spcBef>
              <a:buClr>
                <a:schemeClr val="dk1"/>
              </a:buClr>
              <a:buSzPct val="100000"/>
              <a:buFont typeface="Lato"/>
              <a:defRPr sz="9600">
                <a:solidFill>
                  <a:schemeClr val="dk1"/>
                </a:solidFill>
                <a:latin typeface="Lato"/>
                <a:ea typeface="Lato"/>
                <a:cs typeface="Lato"/>
                <a:sym typeface="Lato"/>
              </a:defRPr>
            </a:lvl3pPr>
            <a:lvl4pPr lvl="3" algn="ctr">
              <a:spcBef>
                <a:spcPts val="0"/>
              </a:spcBef>
              <a:buClr>
                <a:schemeClr val="dk1"/>
              </a:buClr>
              <a:buSzPct val="100000"/>
              <a:buFont typeface="Lato"/>
              <a:defRPr sz="9600">
                <a:solidFill>
                  <a:schemeClr val="dk1"/>
                </a:solidFill>
                <a:latin typeface="Lato"/>
                <a:ea typeface="Lato"/>
                <a:cs typeface="Lato"/>
                <a:sym typeface="Lato"/>
              </a:defRPr>
            </a:lvl4pPr>
            <a:lvl5pPr lvl="4" algn="ctr">
              <a:spcBef>
                <a:spcPts val="0"/>
              </a:spcBef>
              <a:buClr>
                <a:schemeClr val="dk1"/>
              </a:buClr>
              <a:buSzPct val="100000"/>
              <a:buFont typeface="Lato"/>
              <a:defRPr sz="9600">
                <a:solidFill>
                  <a:schemeClr val="dk1"/>
                </a:solidFill>
                <a:latin typeface="Lato"/>
                <a:ea typeface="Lato"/>
                <a:cs typeface="Lato"/>
                <a:sym typeface="Lato"/>
              </a:defRPr>
            </a:lvl5pPr>
            <a:lvl6pPr lvl="5" algn="ctr">
              <a:spcBef>
                <a:spcPts val="0"/>
              </a:spcBef>
              <a:buClr>
                <a:schemeClr val="dk1"/>
              </a:buClr>
              <a:buSzPct val="100000"/>
              <a:buFont typeface="Lato"/>
              <a:defRPr sz="9600">
                <a:solidFill>
                  <a:schemeClr val="dk1"/>
                </a:solidFill>
                <a:latin typeface="Lato"/>
                <a:ea typeface="Lato"/>
                <a:cs typeface="Lato"/>
                <a:sym typeface="Lato"/>
              </a:defRPr>
            </a:lvl6pPr>
            <a:lvl7pPr lvl="6" algn="ctr">
              <a:spcBef>
                <a:spcPts val="0"/>
              </a:spcBef>
              <a:buClr>
                <a:schemeClr val="dk1"/>
              </a:buClr>
              <a:buSzPct val="100000"/>
              <a:buFont typeface="Lato"/>
              <a:defRPr sz="9600">
                <a:solidFill>
                  <a:schemeClr val="dk1"/>
                </a:solidFill>
                <a:latin typeface="Lato"/>
                <a:ea typeface="Lato"/>
                <a:cs typeface="Lato"/>
                <a:sym typeface="Lato"/>
              </a:defRPr>
            </a:lvl7pPr>
            <a:lvl8pPr lvl="7" algn="ctr">
              <a:spcBef>
                <a:spcPts val="0"/>
              </a:spcBef>
              <a:buClr>
                <a:schemeClr val="dk1"/>
              </a:buClr>
              <a:buSzPct val="100000"/>
              <a:buFont typeface="Lato"/>
              <a:defRPr sz="9600">
                <a:solidFill>
                  <a:schemeClr val="dk1"/>
                </a:solidFill>
                <a:latin typeface="Lato"/>
                <a:ea typeface="Lato"/>
                <a:cs typeface="Lato"/>
                <a:sym typeface="Lato"/>
              </a:defRPr>
            </a:lvl8pPr>
            <a:lvl9pPr lvl="8" algn="ctr">
              <a:spcBef>
                <a:spcPts val="0"/>
              </a:spcBef>
              <a:buClr>
                <a:schemeClr val="dk1"/>
              </a:buClr>
              <a:buSzPct val="100000"/>
              <a:buFont typeface="Lato"/>
              <a:defRPr sz="9600">
                <a:solidFill>
                  <a:schemeClr val="dk1"/>
                </a:solidFill>
                <a:latin typeface="Lato"/>
                <a:ea typeface="Lato"/>
                <a:cs typeface="Lato"/>
                <a:sym typeface="Lato"/>
              </a:defRPr>
            </a:lvl9pPr>
          </a:lstStyle>
          <a:p>
            <a:endParaRPr/>
          </a:p>
        </p:txBody>
      </p:sp>
      <p:sp>
        <p:nvSpPr>
          <p:cNvPr id="64" name="Shape 64"/>
          <p:cNvSpPr txBox="1">
            <a:spLocks noGrp="1"/>
          </p:cNvSpPr>
          <p:nvPr>
            <p:ph type="body" idx="1"/>
          </p:nvPr>
        </p:nvSpPr>
        <p:spPr>
          <a:xfrm>
            <a:off x="853950" y="2919450"/>
            <a:ext cx="7436099" cy="1071599"/>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65" name="Shape 65"/>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6"/>
        <p:cNvGrpSpPr/>
        <p:nvPr/>
      </p:nvGrpSpPr>
      <p:grpSpPr>
        <a:xfrm>
          <a:off x="0" y="0"/>
          <a:ext cx="0" cy="0"/>
          <a:chOff x="0" y="0"/>
          <a:chExt cx="0" cy="0"/>
        </a:xfrm>
      </p:grpSpPr>
      <p:sp>
        <p:nvSpPr>
          <p:cNvPr id="67" name="Shape 67"/>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6"/>
        <p:cNvGrpSpPr/>
        <p:nvPr/>
      </p:nvGrpSpPr>
      <p:grpSpPr>
        <a:xfrm>
          <a:off x="0" y="0"/>
          <a:ext cx="0" cy="0"/>
          <a:chOff x="0" y="0"/>
          <a:chExt cx="0" cy="0"/>
        </a:xfrm>
      </p:grpSpPr>
      <p:cxnSp>
        <p:nvCxnSpPr>
          <p:cNvPr id="17" name="Shape 17"/>
          <p:cNvCxnSpPr/>
          <p:nvPr/>
        </p:nvCxnSpPr>
        <p:spPr>
          <a:xfrm>
            <a:off x="425200" y="415650"/>
            <a:ext cx="8296799" cy="0"/>
          </a:xfrm>
          <a:prstGeom prst="straightConnector1">
            <a:avLst/>
          </a:prstGeom>
          <a:noFill/>
          <a:ln w="38100" cap="flat" cmpd="sng">
            <a:solidFill>
              <a:schemeClr val="lt1"/>
            </a:solidFill>
            <a:prstDash val="solid"/>
            <a:round/>
            <a:headEnd type="none" w="med" len="med"/>
            <a:tailEnd type="none" w="med" len="med"/>
          </a:ln>
        </p:spPr>
      </p:cxnSp>
      <p:cxnSp>
        <p:nvCxnSpPr>
          <p:cNvPr id="18" name="Shape 18"/>
          <p:cNvCxnSpPr/>
          <p:nvPr/>
        </p:nvCxnSpPr>
        <p:spPr>
          <a:xfrm>
            <a:off x="425200" y="4740000"/>
            <a:ext cx="8296799" cy="0"/>
          </a:xfrm>
          <a:prstGeom prst="straightConnector1">
            <a:avLst/>
          </a:prstGeom>
          <a:noFill/>
          <a:ln w="19050" cap="flat" cmpd="sng">
            <a:solidFill>
              <a:schemeClr val="lt1"/>
            </a:solidFill>
            <a:prstDash val="solid"/>
            <a:round/>
            <a:headEnd type="none" w="med" len="med"/>
            <a:tailEnd type="none" w="med" len="med"/>
          </a:ln>
        </p:spPr>
      </p:cxnSp>
      <p:sp>
        <p:nvSpPr>
          <p:cNvPr id="19" name="Shape 19"/>
          <p:cNvSpPr txBox="1">
            <a:spLocks noGrp="1"/>
          </p:cNvSpPr>
          <p:nvPr>
            <p:ph type="title"/>
          </p:nvPr>
        </p:nvSpPr>
        <p:spPr>
          <a:xfrm>
            <a:off x="406425" y="1806825"/>
            <a:ext cx="8296799" cy="1541999"/>
          </a:xfrm>
          <a:prstGeom prst="rect">
            <a:avLst/>
          </a:prstGeom>
        </p:spPr>
        <p:txBody>
          <a:bodyPr lIns="91425" tIns="91425" rIns="91425" bIns="91425" anchor="ctr" anchorCtr="0"/>
          <a:lstStyle>
            <a:lvl1pPr lvl="0" algn="ctr">
              <a:spcBef>
                <a:spcPts val="0"/>
              </a:spcBef>
              <a:buClr>
                <a:schemeClr val="lt1"/>
              </a:buClr>
              <a:buSzPct val="100000"/>
              <a:defRPr sz="4800">
                <a:solidFill>
                  <a:schemeClr val="lt1"/>
                </a:solidFill>
              </a:defRPr>
            </a:lvl1pPr>
            <a:lvl2pPr lvl="1" algn="ctr">
              <a:spcBef>
                <a:spcPts val="0"/>
              </a:spcBef>
              <a:buClr>
                <a:schemeClr val="lt1"/>
              </a:buClr>
              <a:buSzPct val="100000"/>
              <a:defRPr sz="4800">
                <a:solidFill>
                  <a:schemeClr val="lt1"/>
                </a:solidFill>
              </a:defRPr>
            </a:lvl2pPr>
            <a:lvl3pPr lvl="2" algn="ctr">
              <a:spcBef>
                <a:spcPts val="0"/>
              </a:spcBef>
              <a:buClr>
                <a:schemeClr val="lt1"/>
              </a:buClr>
              <a:buSzPct val="100000"/>
              <a:defRPr sz="4800">
                <a:solidFill>
                  <a:schemeClr val="lt1"/>
                </a:solidFill>
              </a:defRPr>
            </a:lvl3pPr>
            <a:lvl4pPr lvl="3" algn="ctr">
              <a:spcBef>
                <a:spcPts val="0"/>
              </a:spcBef>
              <a:buClr>
                <a:schemeClr val="lt1"/>
              </a:buClr>
              <a:buSzPct val="100000"/>
              <a:defRPr sz="4800">
                <a:solidFill>
                  <a:schemeClr val="lt1"/>
                </a:solidFill>
              </a:defRPr>
            </a:lvl4pPr>
            <a:lvl5pPr lvl="4" algn="ctr">
              <a:spcBef>
                <a:spcPts val="0"/>
              </a:spcBef>
              <a:buClr>
                <a:schemeClr val="lt1"/>
              </a:buClr>
              <a:buSzPct val="100000"/>
              <a:defRPr sz="4800">
                <a:solidFill>
                  <a:schemeClr val="lt1"/>
                </a:solidFill>
              </a:defRPr>
            </a:lvl5pPr>
            <a:lvl6pPr lvl="5" algn="ctr">
              <a:spcBef>
                <a:spcPts val="0"/>
              </a:spcBef>
              <a:buClr>
                <a:schemeClr val="lt1"/>
              </a:buClr>
              <a:buSzPct val="100000"/>
              <a:defRPr sz="4800">
                <a:solidFill>
                  <a:schemeClr val="lt1"/>
                </a:solidFill>
              </a:defRPr>
            </a:lvl6pPr>
            <a:lvl7pPr lvl="6" algn="ctr">
              <a:spcBef>
                <a:spcPts val="0"/>
              </a:spcBef>
              <a:buClr>
                <a:schemeClr val="lt1"/>
              </a:buClr>
              <a:buSzPct val="100000"/>
              <a:defRPr sz="4800">
                <a:solidFill>
                  <a:schemeClr val="lt1"/>
                </a:solidFill>
              </a:defRPr>
            </a:lvl7pPr>
            <a:lvl8pPr lvl="7" algn="ctr">
              <a:spcBef>
                <a:spcPts val="0"/>
              </a:spcBef>
              <a:buClr>
                <a:schemeClr val="lt1"/>
              </a:buClr>
              <a:buSzPct val="100000"/>
              <a:defRPr sz="4800">
                <a:solidFill>
                  <a:schemeClr val="lt1"/>
                </a:solidFill>
              </a:defRPr>
            </a:lvl8pPr>
            <a:lvl9pPr lvl="8" algn="ctr">
              <a:spcBef>
                <a:spcPts val="0"/>
              </a:spcBef>
              <a:buClr>
                <a:schemeClr val="lt1"/>
              </a:buClr>
              <a:buSzPct val="100000"/>
              <a:defRPr sz="4800">
                <a:solidFill>
                  <a:schemeClr val="lt1"/>
                </a:solidFill>
              </a:defRPr>
            </a:lvl9pPr>
          </a:lstStyle>
          <a:p>
            <a:endParaRPr/>
          </a:p>
        </p:txBody>
      </p:sp>
      <p:sp>
        <p:nvSpPr>
          <p:cNvPr id="20" name="Shape 20"/>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1"/>
        <p:cNvGrpSpPr/>
        <p:nvPr/>
      </p:nvGrpSpPr>
      <p:grpSpPr>
        <a:xfrm>
          <a:off x="0" y="0"/>
          <a:ext cx="0" cy="0"/>
          <a:chOff x="0" y="0"/>
          <a:chExt cx="0" cy="0"/>
        </a:xfrm>
      </p:grpSpPr>
      <p:cxnSp>
        <p:nvCxnSpPr>
          <p:cNvPr id="22" name="Shape 22"/>
          <p:cNvCxnSpPr/>
          <p:nvPr/>
        </p:nvCxnSpPr>
        <p:spPr>
          <a:xfrm>
            <a:off x="2477724" y="415650"/>
            <a:ext cx="6244199" cy="0"/>
          </a:xfrm>
          <a:prstGeom prst="straightConnector1">
            <a:avLst/>
          </a:prstGeom>
          <a:noFill/>
          <a:ln w="38100" cap="flat" cmpd="sng">
            <a:solidFill>
              <a:schemeClr val="dk2"/>
            </a:solidFill>
            <a:prstDash val="solid"/>
            <a:round/>
            <a:headEnd type="none" w="med" len="med"/>
            <a:tailEnd type="none" w="med" len="med"/>
          </a:ln>
        </p:spPr>
      </p:cxnSp>
      <p:cxnSp>
        <p:nvCxnSpPr>
          <p:cNvPr id="23" name="Shape 23"/>
          <p:cNvCxnSpPr/>
          <p:nvPr/>
        </p:nvCxnSpPr>
        <p:spPr>
          <a:xfrm>
            <a:off x="2477724" y="4740000"/>
            <a:ext cx="6244199" cy="0"/>
          </a:xfrm>
          <a:prstGeom prst="straightConnector1">
            <a:avLst/>
          </a:prstGeom>
          <a:noFill/>
          <a:ln w="19050" cap="flat" cmpd="sng">
            <a:solidFill>
              <a:schemeClr val="dk2"/>
            </a:solidFill>
            <a:prstDash val="solid"/>
            <a:round/>
            <a:headEnd type="none" w="med" len="med"/>
            <a:tailEnd type="none" w="med" len="med"/>
          </a:ln>
        </p:spPr>
      </p:cxnSp>
      <p:cxnSp>
        <p:nvCxnSpPr>
          <p:cNvPr id="24" name="Shape 24"/>
          <p:cNvCxnSpPr/>
          <p:nvPr/>
        </p:nvCxnSpPr>
        <p:spPr>
          <a:xfrm>
            <a:off x="425198" y="415650"/>
            <a:ext cx="183299" cy="0"/>
          </a:xfrm>
          <a:prstGeom prst="straightConnector1">
            <a:avLst/>
          </a:prstGeom>
          <a:noFill/>
          <a:ln w="19050" cap="flat" cmpd="sng">
            <a:solidFill>
              <a:schemeClr val="dk2"/>
            </a:solidFill>
            <a:prstDash val="solid"/>
            <a:round/>
            <a:headEnd type="none" w="med" len="med"/>
            <a:tailEnd type="none" w="med" len="med"/>
          </a:ln>
        </p:spPr>
      </p:cxnSp>
      <p:sp>
        <p:nvSpPr>
          <p:cNvPr id="25" name="Shape 25"/>
          <p:cNvSpPr txBox="1">
            <a:spLocks noGrp="1"/>
          </p:cNvSpPr>
          <p:nvPr>
            <p:ph type="title"/>
          </p:nvPr>
        </p:nvSpPr>
        <p:spPr>
          <a:xfrm>
            <a:off x="2400250" y="575950"/>
            <a:ext cx="6321599" cy="6353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6" name="Shape 26"/>
          <p:cNvSpPr txBox="1">
            <a:spLocks noGrp="1"/>
          </p:cNvSpPr>
          <p:nvPr>
            <p:ph type="body" idx="1"/>
          </p:nvPr>
        </p:nvSpPr>
        <p:spPr>
          <a:xfrm>
            <a:off x="2410112" y="1595775"/>
            <a:ext cx="6321599" cy="3002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8"/>
        <p:cNvGrpSpPr/>
        <p:nvPr/>
      </p:nvGrpSpPr>
      <p:grpSpPr>
        <a:xfrm>
          <a:off x="0" y="0"/>
          <a:ext cx="0" cy="0"/>
          <a:chOff x="0" y="0"/>
          <a:chExt cx="0" cy="0"/>
        </a:xfrm>
      </p:grpSpPr>
      <p:cxnSp>
        <p:nvCxnSpPr>
          <p:cNvPr id="29" name="Shape 29"/>
          <p:cNvCxnSpPr/>
          <p:nvPr/>
        </p:nvCxnSpPr>
        <p:spPr>
          <a:xfrm>
            <a:off x="2477724" y="415650"/>
            <a:ext cx="6244199" cy="0"/>
          </a:xfrm>
          <a:prstGeom prst="straightConnector1">
            <a:avLst/>
          </a:prstGeom>
          <a:noFill/>
          <a:ln w="38100" cap="flat" cmpd="sng">
            <a:solidFill>
              <a:schemeClr val="dk2"/>
            </a:solidFill>
            <a:prstDash val="solid"/>
            <a:round/>
            <a:headEnd type="none" w="med" len="med"/>
            <a:tailEnd type="none" w="med" len="med"/>
          </a:ln>
        </p:spPr>
      </p:cxnSp>
      <p:cxnSp>
        <p:nvCxnSpPr>
          <p:cNvPr id="30" name="Shape 30"/>
          <p:cNvCxnSpPr/>
          <p:nvPr/>
        </p:nvCxnSpPr>
        <p:spPr>
          <a:xfrm>
            <a:off x="2477724" y="4740000"/>
            <a:ext cx="6244199" cy="0"/>
          </a:xfrm>
          <a:prstGeom prst="straightConnector1">
            <a:avLst/>
          </a:prstGeom>
          <a:noFill/>
          <a:ln w="19050" cap="flat" cmpd="sng">
            <a:solidFill>
              <a:schemeClr val="dk2"/>
            </a:solidFill>
            <a:prstDash val="solid"/>
            <a:round/>
            <a:headEnd type="none" w="med" len="med"/>
            <a:tailEnd type="none" w="med" len="med"/>
          </a:ln>
        </p:spPr>
      </p:cxnSp>
      <p:cxnSp>
        <p:nvCxnSpPr>
          <p:cNvPr id="31" name="Shape 31"/>
          <p:cNvCxnSpPr/>
          <p:nvPr/>
        </p:nvCxnSpPr>
        <p:spPr>
          <a:xfrm>
            <a:off x="425198" y="415650"/>
            <a:ext cx="183299" cy="0"/>
          </a:xfrm>
          <a:prstGeom prst="straightConnector1">
            <a:avLst/>
          </a:prstGeom>
          <a:noFill/>
          <a:ln w="19050" cap="flat" cmpd="sng">
            <a:solidFill>
              <a:schemeClr val="dk2"/>
            </a:solidFill>
            <a:prstDash val="solid"/>
            <a:round/>
            <a:headEnd type="none" w="med" len="med"/>
            <a:tailEnd type="none" w="med" len="med"/>
          </a:ln>
        </p:spPr>
      </p:cxnSp>
      <p:sp>
        <p:nvSpPr>
          <p:cNvPr id="32" name="Shape 32"/>
          <p:cNvSpPr txBox="1">
            <a:spLocks noGrp="1"/>
          </p:cNvSpPr>
          <p:nvPr>
            <p:ph type="title"/>
          </p:nvPr>
        </p:nvSpPr>
        <p:spPr>
          <a:xfrm>
            <a:off x="2400250" y="575950"/>
            <a:ext cx="6321599" cy="6353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3" name="Shape 33"/>
          <p:cNvSpPr txBox="1">
            <a:spLocks noGrp="1"/>
          </p:cNvSpPr>
          <p:nvPr>
            <p:ph type="body" idx="1"/>
          </p:nvPr>
        </p:nvSpPr>
        <p:spPr>
          <a:xfrm>
            <a:off x="2400302" y="1602675"/>
            <a:ext cx="3071400" cy="3002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body" idx="2"/>
          </p:nvPr>
        </p:nvSpPr>
        <p:spPr>
          <a:xfrm>
            <a:off x="5650571" y="1602675"/>
            <a:ext cx="3071400" cy="3002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5" name="Shape 35"/>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303300" y="411575"/>
            <a:ext cx="8520599" cy="6396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8" name="Shape 38"/>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9"/>
        <p:cNvGrpSpPr/>
        <p:nvPr/>
      </p:nvGrpSpPr>
      <p:grpSpPr>
        <a:xfrm>
          <a:off x="0" y="0"/>
          <a:ext cx="0" cy="0"/>
          <a:chOff x="0" y="0"/>
          <a:chExt cx="0" cy="0"/>
        </a:xfrm>
      </p:grpSpPr>
      <p:cxnSp>
        <p:nvCxnSpPr>
          <p:cNvPr id="40" name="Shape 40"/>
          <p:cNvCxnSpPr/>
          <p:nvPr/>
        </p:nvCxnSpPr>
        <p:spPr>
          <a:xfrm>
            <a:off x="425198" y="415650"/>
            <a:ext cx="183299" cy="0"/>
          </a:xfrm>
          <a:prstGeom prst="straightConnector1">
            <a:avLst/>
          </a:prstGeom>
          <a:noFill/>
          <a:ln w="19050" cap="flat" cmpd="sng">
            <a:solidFill>
              <a:schemeClr val="dk2"/>
            </a:solidFill>
            <a:prstDash val="solid"/>
            <a:round/>
            <a:headEnd type="none" w="med" len="med"/>
            <a:tailEnd type="none" w="med" len="med"/>
          </a:ln>
        </p:spPr>
      </p:cxnSp>
      <p:sp>
        <p:nvSpPr>
          <p:cNvPr id="41" name="Shape 41"/>
          <p:cNvSpPr txBox="1">
            <a:spLocks noGrp="1"/>
          </p:cNvSpPr>
          <p:nvPr>
            <p:ph type="title"/>
          </p:nvPr>
        </p:nvSpPr>
        <p:spPr>
          <a:xfrm>
            <a:off x="319500" y="936600"/>
            <a:ext cx="2807999" cy="7556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2" name="Shape 42"/>
          <p:cNvSpPr txBox="1">
            <a:spLocks noGrp="1"/>
          </p:cNvSpPr>
          <p:nvPr>
            <p:ph type="body" idx="1"/>
          </p:nvPr>
        </p:nvSpPr>
        <p:spPr>
          <a:xfrm>
            <a:off x="319500" y="1846803"/>
            <a:ext cx="2807999" cy="28062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3" name="Shape 43"/>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44"/>
        <p:cNvGrpSpPr/>
        <p:nvPr/>
      </p:nvGrpSpPr>
      <p:grpSpPr>
        <a:xfrm>
          <a:off x="0" y="0"/>
          <a:ext cx="0" cy="0"/>
          <a:chOff x="0" y="0"/>
          <a:chExt cx="0" cy="0"/>
        </a:xfrm>
      </p:grpSpPr>
      <p:cxnSp>
        <p:nvCxnSpPr>
          <p:cNvPr id="45" name="Shape 45"/>
          <p:cNvCxnSpPr/>
          <p:nvPr/>
        </p:nvCxnSpPr>
        <p:spPr>
          <a:xfrm>
            <a:off x="425198" y="415650"/>
            <a:ext cx="183299" cy="0"/>
          </a:xfrm>
          <a:prstGeom prst="straightConnector1">
            <a:avLst/>
          </a:prstGeom>
          <a:noFill/>
          <a:ln w="19050" cap="flat" cmpd="sng">
            <a:solidFill>
              <a:schemeClr val="lt1"/>
            </a:solidFill>
            <a:prstDash val="solid"/>
            <a:round/>
            <a:headEnd type="none" w="med" len="med"/>
            <a:tailEnd type="none" w="med" len="med"/>
          </a:ln>
        </p:spPr>
      </p:cxnSp>
      <p:sp>
        <p:nvSpPr>
          <p:cNvPr id="46" name="Shape 46"/>
          <p:cNvSpPr txBox="1">
            <a:spLocks noGrp="1"/>
          </p:cNvSpPr>
          <p:nvPr>
            <p:ph type="title"/>
          </p:nvPr>
        </p:nvSpPr>
        <p:spPr>
          <a:xfrm>
            <a:off x="283103" y="712140"/>
            <a:ext cx="6244199" cy="3835499"/>
          </a:xfrm>
          <a:prstGeom prst="rect">
            <a:avLst/>
          </a:prstGeom>
        </p:spPr>
        <p:txBody>
          <a:bodyPr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47" name="Shape 47"/>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8"/>
        <p:cNvGrpSpPr/>
        <p:nvPr/>
      </p:nvGrpSpPr>
      <p:grpSpPr>
        <a:xfrm>
          <a:off x="0" y="0"/>
          <a:ext cx="0" cy="0"/>
          <a:chOff x="0" y="0"/>
          <a:chExt cx="0" cy="0"/>
        </a:xfrm>
      </p:grpSpPr>
      <p:sp>
        <p:nvSpPr>
          <p:cNvPr id="49" name="Shape 49"/>
          <p:cNvSpPr/>
          <p:nvPr/>
        </p:nvSpPr>
        <p:spPr>
          <a:xfrm>
            <a:off x="4572000" y="125"/>
            <a:ext cx="4572000" cy="5143499"/>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50" name="Shape 50"/>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51" name="Shape 51"/>
          <p:cNvSpPr txBox="1">
            <a:spLocks noGrp="1"/>
          </p:cNvSpPr>
          <p:nvPr>
            <p:ph type="title"/>
          </p:nvPr>
        </p:nvSpPr>
        <p:spPr>
          <a:xfrm>
            <a:off x="265500" y="1397350"/>
            <a:ext cx="4045199" cy="1318199"/>
          </a:xfrm>
          <a:prstGeom prst="rect">
            <a:avLst/>
          </a:prstGeom>
        </p:spPr>
        <p:txBody>
          <a:bodyPr lIns="91425" tIns="91425" rIns="91425" bIns="91425" anchor="b" anchorCtr="0"/>
          <a:lstStyle>
            <a:lvl1pPr lvl="0" algn="ctr">
              <a:spcBef>
                <a:spcPts val="0"/>
              </a:spcBef>
              <a:buClr>
                <a:schemeClr val="dk1"/>
              </a:buClr>
              <a:buSzPct val="100000"/>
              <a:defRPr sz="3600">
                <a:solidFill>
                  <a:schemeClr val="dk1"/>
                </a:solidFill>
              </a:defRPr>
            </a:lvl1pPr>
            <a:lvl2pPr lvl="1" algn="ctr">
              <a:spcBef>
                <a:spcPts val="0"/>
              </a:spcBef>
              <a:buClr>
                <a:schemeClr val="dk1"/>
              </a:buClr>
              <a:buSzPct val="100000"/>
              <a:defRPr sz="3600">
                <a:solidFill>
                  <a:schemeClr val="dk1"/>
                </a:solidFill>
              </a:defRPr>
            </a:lvl2pPr>
            <a:lvl3pPr lvl="2" algn="ctr">
              <a:spcBef>
                <a:spcPts val="0"/>
              </a:spcBef>
              <a:buClr>
                <a:schemeClr val="dk1"/>
              </a:buClr>
              <a:buSzPct val="100000"/>
              <a:defRPr sz="3600">
                <a:solidFill>
                  <a:schemeClr val="dk1"/>
                </a:solidFill>
              </a:defRPr>
            </a:lvl3pPr>
            <a:lvl4pPr lvl="3" algn="ctr">
              <a:spcBef>
                <a:spcPts val="0"/>
              </a:spcBef>
              <a:buClr>
                <a:schemeClr val="dk1"/>
              </a:buClr>
              <a:buSzPct val="100000"/>
              <a:defRPr sz="3600">
                <a:solidFill>
                  <a:schemeClr val="dk1"/>
                </a:solidFill>
              </a:defRPr>
            </a:lvl4pPr>
            <a:lvl5pPr lvl="4" algn="ctr">
              <a:spcBef>
                <a:spcPts val="0"/>
              </a:spcBef>
              <a:buClr>
                <a:schemeClr val="dk1"/>
              </a:buClr>
              <a:buSzPct val="100000"/>
              <a:defRPr sz="3600">
                <a:solidFill>
                  <a:schemeClr val="dk1"/>
                </a:solidFill>
              </a:defRPr>
            </a:lvl5pPr>
            <a:lvl6pPr lvl="5" algn="ctr">
              <a:spcBef>
                <a:spcPts val="0"/>
              </a:spcBef>
              <a:buClr>
                <a:schemeClr val="dk1"/>
              </a:buClr>
              <a:buSzPct val="100000"/>
              <a:defRPr sz="3600">
                <a:solidFill>
                  <a:schemeClr val="dk1"/>
                </a:solidFill>
              </a:defRPr>
            </a:lvl6pPr>
            <a:lvl7pPr lvl="6" algn="ctr">
              <a:spcBef>
                <a:spcPts val="0"/>
              </a:spcBef>
              <a:buClr>
                <a:schemeClr val="dk1"/>
              </a:buClr>
              <a:buSzPct val="100000"/>
              <a:defRPr sz="3600">
                <a:solidFill>
                  <a:schemeClr val="dk1"/>
                </a:solidFill>
              </a:defRPr>
            </a:lvl7pPr>
            <a:lvl8pPr lvl="7" algn="ctr">
              <a:spcBef>
                <a:spcPts val="0"/>
              </a:spcBef>
              <a:buClr>
                <a:schemeClr val="dk1"/>
              </a:buClr>
              <a:buSzPct val="100000"/>
              <a:defRPr sz="3600">
                <a:solidFill>
                  <a:schemeClr val="dk1"/>
                </a:solidFill>
              </a:defRPr>
            </a:lvl8pPr>
            <a:lvl9pPr lvl="8" algn="ctr">
              <a:spcBef>
                <a:spcPts val="0"/>
              </a:spcBef>
              <a:buClr>
                <a:schemeClr val="dk1"/>
              </a:buClr>
              <a:buSzPct val="100000"/>
              <a:defRPr sz="3600">
                <a:solidFill>
                  <a:schemeClr val="dk1"/>
                </a:solidFill>
              </a:defRPr>
            </a:lvl9pPr>
          </a:lstStyle>
          <a:p>
            <a:endParaRPr/>
          </a:p>
        </p:txBody>
      </p:sp>
      <p:sp>
        <p:nvSpPr>
          <p:cNvPr id="52" name="Shape 52"/>
          <p:cNvSpPr txBox="1">
            <a:spLocks noGrp="1"/>
          </p:cNvSpPr>
          <p:nvPr>
            <p:ph type="subTitle" idx="1"/>
          </p:nvPr>
        </p:nvSpPr>
        <p:spPr>
          <a:xfrm>
            <a:off x="265500" y="2735370"/>
            <a:ext cx="4045199" cy="1345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53" name="Shape 53"/>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54" name="Shape 54"/>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5"/>
        <p:cNvGrpSpPr/>
        <p:nvPr/>
      </p:nvGrpSpPr>
      <p:grpSpPr>
        <a:xfrm>
          <a:off x="0" y="0"/>
          <a:ext cx="0" cy="0"/>
          <a:chOff x="0" y="0"/>
          <a:chExt cx="0" cy="0"/>
        </a:xfrm>
      </p:grpSpPr>
      <p:cxnSp>
        <p:nvCxnSpPr>
          <p:cNvPr id="56" name="Shape 56"/>
          <p:cNvCxnSpPr/>
          <p:nvPr/>
        </p:nvCxnSpPr>
        <p:spPr>
          <a:xfrm>
            <a:off x="425200" y="4740000"/>
            <a:ext cx="8296799" cy="0"/>
          </a:xfrm>
          <a:prstGeom prst="straightConnector1">
            <a:avLst/>
          </a:prstGeom>
          <a:noFill/>
          <a:ln w="19050" cap="flat" cmpd="sng">
            <a:solidFill>
              <a:schemeClr val="dk2"/>
            </a:solidFill>
            <a:prstDash val="solid"/>
            <a:round/>
            <a:headEnd type="none" w="med" len="med"/>
            <a:tailEnd type="none" w="med" len="med"/>
          </a:ln>
        </p:spPr>
      </p:cxnSp>
      <p:cxnSp>
        <p:nvCxnSpPr>
          <p:cNvPr id="57" name="Shape 57"/>
          <p:cNvCxnSpPr/>
          <p:nvPr/>
        </p:nvCxnSpPr>
        <p:spPr>
          <a:xfrm>
            <a:off x="425198" y="415650"/>
            <a:ext cx="183299" cy="0"/>
          </a:xfrm>
          <a:prstGeom prst="straightConnector1">
            <a:avLst/>
          </a:prstGeom>
          <a:noFill/>
          <a:ln w="19050" cap="flat" cmpd="sng">
            <a:solidFill>
              <a:schemeClr val="dk2"/>
            </a:solidFill>
            <a:prstDash val="solid"/>
            <a:round/>
            <a:headEnd type="none" w="med" len="med"/>
            <a:tailEnd type="none" w="med" len="med"/>
          </a:ln>
        </p:spPr>
      </p:cxnSp>
      <p:sp>
        <p:nvSpPr>
          <p:cNvPr id="58" name="Shape 58"/>
          <p:cNvSpPr txBox="1">
            <a:spLocks noGrp="1"/>
          </p:cNvSpPr>
          <p:nvPr>
            <p:ph type="body" idx="1"/>
          </p:nvPr>
        </p:nvSpPr>
        <p:spPr>
          <a:xfrm>
            <a:off x="328017" y="4226025"/>
            <a:ext cx="8388600" cy="3936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59" name="Shape 59"/>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2400250" y="575950"/>
            <a:ext cx="6321599" cy="635399"/>
          </a:xfrm>
          <a:prstGeom prst="rect">
            <a:avLst/>
          </a:prstGeom>
          <a:noFill/>
          <a:ln>
            <a:noFill/>
          </a:ln>
        </p:spPr>
        <p:txBody>
          <a:bodyPr lIns="91425" tIns="91425" rIns="91425" bIns="91425" anchor="t" anchorCtr="0"/>
          <a:lstStyle>
            <a:lvl1pPr lvl="0">
              <a:spcBef>
                <a:spcPts val="0"/>
              </a:spcBef>
              <a:buClr>
                <a:schemeClr val="dk2"/>
              </a:buClr>
              <a:buSzPct val="100000"/>
              <a:buFont typeface="Raleway"/>
              <a:buNone/>
              <a:defRPr sz="3000" b="1">
                <a:solidFill>
                  <a:schemeClr val="dk2"/>
                </a:solidFill>
                <a:latin typeface="Raleway"/>
                <a:ea typeface="Raleway"/>
                <a:cs typeface="Raleway"/>
                <a:sym typeface="Raleway"/>
              </a:defRPr>
            </a:lvl1pPr>
            <a:lvl2pPr lvl="1">
              <a:spcBef>
                <a:spcPts val="0"/>
              </a:spcBef>
              <a:buClr>
                <a:schemeClr val="dk2"/>
              </a:buClr>
              <a:buSzPct val="100000"/>
              <a:buFont typeface="Raleway"/>
              <a:buNone/>
              <a:defRPr sz="3000" b="1">
                <a:solidFill>
                  <a:schemeClr val="dk2"/>
                </a:solidFill>
                <a:latin typeface="Raleway"/>
                <a:ea typeface="Raleway"/>
                <a:cs typeface="Raleway"/>
                <a:sym typeface="Raleway"/>
              </a:defRPr>
            </a:lvl2pPr>
            <a:lvl3pPr lvl="2">
              <a:spcBef>
                <a:spcPts val="0"/>
              </a:spcBef>
              <a:buClr>
                <a:schemeClr val="dk2"/>
              </a:buClr>
              <a:buSzPct val="100000"/>
              <a:buFont typeface="Raleway"/>
              <a:buNone/>
              <a:defRPr sz="3000" b="1">
                <a:solidFill>
                  <a:schemeClr val="dk2"/>
                </a:solidFill>
                <a:latin typeface="Raleway"/>
                <a:ea typeface="Raleway"/>
                <a:cs typeface="Raleway"/>
                <a:sym typeface="Raleway"/>
              </a:defRPr>
            </a:lvl3pPr>
            <a:lvl4pPr lvl="3">
              <a:spcBef>
                <a:spcPts val="0"/>
              </a:spcBef>
              <a:buClr>
                <a:schemeClr val="dk2"/>
              </a:buClr>
              <a:buSzPct val="100000"/>
              <a:buFont typeface="Raleway"/>
              <a:buNone/>
              <a:defRPr sz="3000" b="1">
                <a:solidFill>
                  <a:schemeClr val="dk2"/>
                </a:solidFill>
                <a:latin typeface="Raleway"/>
                <a:ea typeface="Raleway"/>
                <a:cs typeface="Raleway"/>
                <a:sym typeface="Raleway"/>
              </a:defRPr>
            </a:lvl4pPr>
            <a:lvl5pPr lvl="4">
              <a:spcBef>
                <a:spcPts val="0"/>
              </a:spcBef>
              <a:buClr>
                <a:schemeClr val="dk2"/>
              </a:buClr>
              <a:buSzPct val="100000"/>
              <a:buFont typeface="Raleway"/>
              <a:buNone/>
              <a:defRPr sz="3000" b="1">
                <a:solidFill>
                  <a:schemeClr val="dk2"/>
                </a:solidFill>
                <a:latin typeface="Raleway"/>
                <a:ea typeface="Raleway"/>
                <a:cs typeface="Raleway"/>
                <a:sym typeface="Raleway"/>
              </a:defRPr>
            </a:lvl5pPr>
            <a:lvl6pPr lvl="5">
              <a:spcBef>
                <a:spcPts val="0"/>
              </a:spcBef>
              <a:buClr>
                <a:schemeClr val="dk2"/>
              </a:buClr>
              <a:buSzPct val="100000"/>
              <a:buFont typeface="Raleway"/>
              <a:buNone/>
              <a:defRPr sz="3000" b="1">
                <a:solidFill>
                  <a:schemeClr val="dk2"/>
                </a:solidFill>
                <a:latin typeface="Raleway"/>
                <a:ea typeface="Raleway"/>
                <a:cs typeface="Raleway"/>
                <a:sym typeface="Raleway"/>
              </a:defRPr>
            </a:lvl6pPr>
            <a:lvl7pPr lvl="6">
              <a:spcBef>
                <a:spcPts val="0"/>
              </a:spcBef>
              <a:buClr>
                <a:schemeClr val="dk2"/>
              </a:buClr>
              <a:buSzPct val="100000"/>
              <a:buFont typeface="Raleway"/>
              <a:buNone/>
              <a:defRPr sz="3000" b="1">
                <a:solidFill>
                  <a:schemeClr val="dk2"/>
                </a:solidFill>
                <a:latin typeface="Raleway"/>
                <a:ea typeface="Raleway"/>
                <a:cs typeface="Raleway"/>
                <a:sym typeface="Raleway"/>
              </a:defRPr>
            </a:lvl7pPr>
            <a:lvl8pPr lvl="7">
              <a:spcBef>
                <a:spcPts val="0"/>
              </a:spcBef>
              <a:buClr>
                <a:schemeClr val="dk2"/>
              </a:buClr>
              <a:buSzPct val="100000"/>
              <a:buFont typeface="Raleway"/>
              <a:buNone/>
              <a:defRPr sz="3000" b="1">
                <a:solidFill>
                  <a:schemeClr val="dk2"/>
                </a:solidFill>
                <a:latin typeface="Raleway"/>
                <a:ea typeface="Raleway"/>
                <a:cs typeface="Raleway"/>
                <a:sym typeface="Raleway"/>
              </a:defRPr>
            </a:lvl8pPr>
            <a:lvl9pPr lvl="8">
              <a:spcBef>
                <a:spcPts val="0"/>
              </a:spcBef>
              <a:buClr>
                <a:schemeClr val="dk2"/>
              </a:buClr>
              <a:buSzPct val="100000"/>
              <a:buFont typeface="Raleway"/>
              <a:buNone/>
              <a:defRPr sz="3000" b="1">
                <a:solidFill>
                  <a:schemeClr val="dk2"/>
                </a:solidFill>
                <a:latin typeface="Raleway"/>
                <a:ea typeface="Raleway"/>
                <a:cs typeface="Raleway"/>
                <a:sym typeface="Raleway"/>
              </a:defRPr>
            </a:lvl9pPr>
          </a:lstStyle>
          <a:p>
            <a:endParaRPr/>
          </a:p>
        </p:txBody>
      </p:sp>
      <p:sp>
        <p:nvSpPr>
          <p:cNvPr id="7" name="Shape 7"/>
          <p:cNvSpPr txBox="1">
            <a:spLocks noGrp="1"/>
          </p:cNvSpPr>
          <p:nvPr>
            <p:ph type="body" idx="1"/>
          </p:nvPr>
        </p:nvSpPr>
        <p:spPr>
          <a:xfrm>
            <a:off x="2410112" y="1595775"/>
            <a:ext cx="6321599" cy="3002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Lato"/>
              <a:defRPr sz="1800">
                <a:solidFill>
                  <a:schemeClr val="dk2"/>
                </a:solidFill>
                <a:latin typeface="Lato"/>
                <a:ea typeface="Lato"/>
                <a:cs typeface="Lato"/>
                <a:sym typeface="Lato"/>
              </a:defRPr>
            </a:lvl1pPr>
            <a:lvl2pPr lvl="1">
              <a:lnSpc>
                <a:spcPct val="115000"/>
              </a:lnSpc>
              <a:spcBef>
                <a:spcPts val="0"/>
              </a:spcBef>
              <a:spcAft>
                <a:spcPts val="1600"/>
              </a:spcAft>
              <a:buClr>
                <a:schemeClr val="dk2"/>
              </a:buClr>
              <a:buFont typeface="Lato"/>
              <a:defRPr>
                <a:solidFill>
                  <a:schemeClr val="dk2"/>
                </a:solidFill>
                <a:latin typeface="Lato"/>
                <a:ea typeface="Lato"/>
                <a:cs typeface="Lato"/>
                <a:sym typeface="Lato"/>
              </a:defRPr>
            </a:lvl2pPr>
            <a:lvl3pPr lvl="2">
              <a:lnSpc>
                <a:spcPct val="115000"/>
              </a:lnSpc>
              <a:spcBef>
                <a:spcPts val="0"/>
              </a:spcBef>
              <a:spcAft>
                <a:spcPts val="1600"/>
              </a:spcAft>
              <a:buClr>
                <a:schemeClr val="dk2"/>
              </a:buClr>
              <a:buFont typeface="Lato"/>
              <a:defRPr>
                <a:solidFill>
                  <a:schemeClr val="dk2"/>
                </a:solidFill>
                <a:latin typeface="Lato"/>
                <a:ea typeface="Lato"/>
                <a:cs typeface="Lato"/>
                <a:sym typeface="Lato"/>
              </a:defRPr>
            </a:lvl3pPr>
            <a:lvl4pPr lvl="3">
              <a:lnSpc>
                <a:spcPct val="115000"/>
              </a:lnSpc>
              <a:spcBef>
                <a:spcPts val="0"/>
              </a:spcBef>
              <a:spcAft>
                <a:spcPts val="1600"/>
              </a:spcAft>
              <a:buClr>
                <a:schemeClr val="dk2"/>
              </a:buClr>
              <a:buFont typeface="Lato"/>
              <a:defRPr>
                <a:solidFill>
                  <a:schemeClr val="dk2"/>
                </a:solidFill>
                <a:latin typeface="Lato"/>
                <a:ea typeface="Lato"/>
                <a:cs typeface="Lato"/>
                <a:sym typeface="Lato"/>
              </a:defRPr>
            </a:lvl4pPr>
            <a:lvl5pPr lvl="4">
              <a:lnSpc>
                <a:spcPct val="115000"/>
              </a:lnSpc>
              <a:spcBef>
                <a:spcPts val="0"/>
              </a:spcBef>
              <a:spcAft>
                <a:spcPts val="1600"/>
              </a:spcAft>
              <a:buClr>
                <a:schemeClr val="dk2"/>
              </a:buClr>
              <a:buFont typeface="Lato"/>
              <a:defRPr>
                <a:solidFill>
                  <a:schemeClr val="dk2"/>
                </a:solidFill>
                <a:latin typeface="Lato"/>
                <a:ea typeface="Lato"/>
                <a:cs typeface="Lato"/>
                <a:sym typeface="Lato"/>
              </a:defRPr>
            </a:lvl5pPr>
            <a:lvl6pPr lvl="5">
              <a:lnSpc>
                <a:spcPct val="115000"/>
              </a:lnSpc>
              <a:spcBef>
                <a:spcPts val="0"/>
              </a:spcBef>
              <a:spcAft>
                <a:spcPts val="1600"/>
              </a:spcAft>
              <a:buClr>
                <a:schemeClr val="dk2"/>
              </a:buClr>
              <a:buFont typeface="Lato"/>
              <a:defRPr>
                <a:solidFill>
                  <a:schemeClr val="dk2"/>
                </a:solidFill>
                <a:latin typeface="Lato"/>
                <a:ea typeface="Lato"/>
                <a:cs typeface="Lato"/>
                <a:sym typeface="Lato"/>
              </a:defRPr>
            </a:lvl6pPr>
            <a:lvl7pPr lvl="6">
              <a:lnSpc>
                <a:spcPct val="115000"/>
              </a:lnSpc>
              <a:spcBef>
                <a:spcPts val="0"/>
              </a:spcBef>
              <a:spcAft>
                <a:spcPts val="1600"/>
              </a:spcAft>
              <a:buClr>
                <a:schemeClr val="dk2"/>
              </a:buClr>
              <a:buFont typeface="Lato"/>
              <a:defRPr>
                <a:solidFill>
                  <a:schemeClr val="dk2"/>
                </a:solidFill>
                <a:latin typeface="Lato"/>
                <a:ea typeface="Lato"/>
                <a:cs typeface="Lato"/>
                <a:sym typeface="Lato"/>
              </a:defRPr>
            </a:lvl7pPr>
            <a:lvl8pPr lvl="7">
              <a:lnSpc>
                <a:spcPct val="115000"/>
              </a:lnSpc>
              <a:spcBef>
                <a:spcPts val="0"/>
              </a:spcBef>
              <a:spcAft>
                <a:spcPts val="1600"/>
              </a:spcAft>
              <a:buClr>
                <a:schemeClr val="dk2"/>
              </a:buClr>
              <a:buFont typeface="Lato"/>
              <a:defRPr>
                <a:solidFill>
                  <a:schemeClr val="dk2"/>
                </a:solidFill>
                <a:latin typeface="Lato"/>
                <a:ea typeface="Lato"/>
                <a:cs typeface="Lato"/>
                <a:sym typeface="Lato"/>
              </a:defRPr>
            </a:lvl8pPr>
            <a:lvl9pPr lvl="8">
              <a:lnSpc>
                <a:spcPct val="115000"/>
              </a:lnSpc>
              <a:spcBef>
                <a:spcPts val="0"/>
              </a:spcBef>
              <a:spcAft>
                <a:spcPts val="1600"/>
              </a:spcAft>
              <a:buClr>
                <a:schemeClr val="dk2"/>
              </a:buClr>
              <a:buFont typeface="Lato"/>
              <a:defRPr>
                <a:solidFill>
                  <a:schemeClr val="dk2"/>
                </a:solidFill>
                <a:latin typeface="Lato"/>
                <a:ea typeface="Lato"/>
                <a:cs typeface="Lato"/>
                <a:sym typeface="Lato"/>
              </a:defRPr>
            </a:lvl9pPr>
          </a:lstStyle>
          <a:p>
            <a:endParaRPr/>
          </a:p>
        </p:txBody>
      </p:sp>
      <p:sp>
        <p:nvSpPr>
          <p:cNvPr id="8" name="Shape 8"/>
          <p:cNvSpPr txBox="1">
            <a:spLocks noGrp="1"/>
          </p:cNvSpPr>
          <p:nvPr>
            <p:ph type="sldNum" idx="12"/>
          </p:nvPr>
        </p:nvSpPr>
        <p:spPr>
          <a:xfrm>
            <a:off x="8497999" y="4688758"/>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Lato"/>
                <a:ea typeface="Lato"/>
                <a:cs typeface="Lato"/>
                <a:sym typeface="Lato"/>
              </a:rPr>
              <a:t>‹#›</a:t>
            </a:fld>
            <a:endParaRPr lang="en" sz="1000">
              <a:solidFill>
                <a:schemeClr val="dk2"/>
              </a:solidFill>
              <a:latin typeface="Lato"/>
              <a:ea typeface="Lato"/>
              <a:cs typeface="Lato"/>
              <a:sym typeface="La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youtube.com/v/UkyIiSN8eKg"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jp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www.ereadingworksheets.com/figurative-language/poetic-devices/alliteration-examples/" TargetMode="External"/><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youtube.com/v/bcAHzYE4vjk"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hyperlink" Target="http://youtube.com/v/6CMHrDDWado"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hyperlink" Target="http://school.discoveryeducation.com/quizzes26/gumbie7/PoetryPieces.html"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hyperlink" Target="http://www.earobics.com/gamegoo/games/wiznpigs/wiznpigs.html" TargetMode="External"/><Relationship Id="rId4" Type="http://schemas.openxmlformats.org/officeDocument/2006/relationships/hyperlink" Target="http://www.studyzone.org/mtestprep/ela8/a/lalliteration.cf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2371725" y="630225"/>
            <a:ext cx="6331500" cy="1541999"/>
          </a:xfrm>
          <a:prstGeom prst="rect">
            <a:avLst/>
          </a:prstGeom>
        </p:spPr>
        <p:txBody>
          <a:bodyPr lIns="91425" tIns="91425" rIns="91425" bIns="91425" anchor="t" anchorCtr="0">
            <a:noAutofit/>
          </a:bodyPr>
          <a:lstStyle/>
          <a:p>
            <a:pPr lvl="0">
              <a:spcBef>
                <a:spcPts val="0"/>
              </a:spcBef>
              <a:buNone/>
            </a:pPr>
            <a:r>
              <a:rPr lang="en"/>
              <a:t>Alliterations</a:t>
            </a:r>
          </a:p>
        </p:txBody>
      </p:sp>
      <p:sp>
        <p:nvSpPr>
          <p:cNvPr id="73" name="Shape 73"/>
          <p:cNvSpPr txBox="1">
            <a:spLocks noGrp="1"/>
          </p:cNvSpPr>
          <p:nvPr>
            <p:ph type="subTitle" idx="1"/>
          </p:nvPr>
        </p:nvSpPr>
        <p:spPr>
          <a:xfrm>
            <a:off x="2390266" y="3238450"/>
            <a:ext cx="6331500" cy="1241699"/>
          </a:xfrm>
          <a:prstGeom prst="rect">
            <a:avLst/>
          </a:prstGeom>
        </p:spPr>
        <p:txBody>
          <a:bodyPr lIns="91425" tIns="91425" rIns="91425" bIns="91425" anchor="b" anchorCtr="0">
            <a:noAutofit/>
          </a:bodyPr>
          <a:lstStyle/>
          <a:p>
            <a:pPr lvl="0" rtl="0">
              <a:lnSpc>
                <a:spcPct val="115000"/>
              </a:lnSpc>
              <a:spcBef>
                <a:spcPts val="0"/>
              </a:spcBef>
              <a:buClr>
                <a:schemeClr val="dk2"/>
              </a:buClr>
              <a:buSzPct val="55000"/>
              <a:buFont typeface="Arial"/>
              <a:buNone/>
            </a:pPr>
            <a:r>
              <a:rPr lang="en" sz="2000" b="1">
                <a:solidFill>
                  <a:srgbClr val="FFFFFF"/>
                </a:solidFill>
                <a:latin typeface="Arial"/>
                <a:ea typeface="Arial"/>
                <a:cs typeface="Arial"/>
                <a:sym typeface="Arial"/>
              </a:rPr>
              <a:t>al·lit·er·a·tion</a:t>
            </a:r>
          </a:p>
          <a:p>
            <a:pPr lvl="0" rtl="0">
              <a:lnSpc>
                <a:spcPct val="115000"/>
              </a:lnSpc>
              <a:spcBef>
                <a:spcPts val="0"/>
              </a:spcBef>
              <a:buClr>
                <a:schemeClr val="dk2"/>
              </a:buClr>
              <a:buSzPct val="55000"/>
              <a:buFont typeface="Arial"/>
              <a:buNone/>
            </a:pPr>
            <a:r>
              <a:rPr lang="en" sz="2000" b="1">
                <a:solidFill>
                  <a:srgbClr val="FFFFFF"/>
                </a:solidFill>
                <a:latin typeface="Arial"/>
                <a:ea typeface="Arial"/>
                <a:cs typeface="Arial"/>
                <a:sym typeface="Arial"/>
              </a:rPr>
              <a:t>əˌlitəˈrāSHən/</a:t>
            </a:r>
          </a:p>
          <a:p>
            <a:pPr lvl="0" rtl="0">
              <a:spcBef>
                <a:spcPts val="0"/>
              </a:spcBef>
              <a:buClr>
                <a:schemeClr val="dk2"/>
              </a:buClr>
              <a:buSzPct val="55000"/>
              <a:buFont typeface="Arial"/>
              <a:buNone/>
            </a:pPr>
            <a:r>
              <a:rPr lang="en" sz="2000" b="1" i="1">
                <a:solidFill>
                  <a:srgbClr val="FFFFFF"/>
                </a:solidFill>
                <a:latin typeface="Arial"/>
                <a:ea typeface="Arial"/>
                <a:cs typeface="Arial"/>
                <a:sym typeface="Arial"/>
              </a:rPr>
              <a:t>noun</a:t>
            </a:r>
          </a:p>
          <a:p>
            <a:pPr lvl="0" rtl="0">
              <a:spcBef>
                <a:spcPts val="0"/>
              </a:spcBef>
              <a:buClr>
                <a:schemeClr val="dk2"/>
              </a:buClr>
              <a:buSzPct val="55000"/>
              <a:buFont typeface="Arial"/>
              <a:buNone/>
            </a:pPr>
            <a:r>
              <a:rPr lang="en" sz="2000" b="1">
                <a:solidFill>
                  <a:srgbClr val="FFFFFF"/>
                </a:solidFill>
                <a:latin typeface="Arial"/>
                <a:ea typeface="Arial"/>
                <a:cs typeface="Arial"/>
                <a:sym typeface="Arial"/>
              </a:rPr>
              <a:t>plural noun: alliterations</a:t>
            </a:r>
          </a:p>
          <a:p>
            <a:pPr marL="457200" lvl="0" indent="-355600" rtl="0">
              <a:lnSpc>
                <a:spcPct val="120000"/>
              </a:lnSpc>
              <a:spcBef>
                <a:spcPts val="0"/>
              </a:spcBef>
              <a:buClr>
                <a:srgbClr val="FFFFFF"/>
              </a:buClr>
              <a:buSzPct val="100000"/>
              <a:buFont typeface="Arial"/>
              <a:buAutoNum type="arabicPeriod"/>
            </a:pPr>
            <a:r>
              <a:rPr lang="en" sz="2000" b="1">
                <a:solidFill>
                  <a:srgbClr val="FFFFFF"/>
                </a:solidFill>
                <a:latin typeface="Arial"/>
                <a:ea typeface="Arial"/>
                <a:cs typeface="Arial"/>
                <a:sym typeface="Arial"/>
              </a:rPr>
              <a:t>the occurrence of the same letter or sound at the beginning of adjacent or closely connected words.</a:t>
            </a:r>
          </a:p>
          <a:p>
            <a:pPr lvl="0">
              <a:spcBef>
                <a:spcPts val="0"/>
              </a:spcBef>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lvl="0">
              <a:spcBef>
                <a:spcPts val="0"/>
              </a:spcBef>
              <a:buNone/>
            </a:pPr>
            <a:r>
              <a:rPr lang="en"/>
              <a:t>Using the “D” Sound</a:t>
            </a:r>
          </a:p>
        </p:txBody>
      </p:sp>
      <p:sp>
        <p:nvSpPr>
          <p:cNvPr id="131" name="Shape 131"/>
          <p:cNvSpPr txBox="1">
            <a:spLocks noGrp="1"/>
          </p:cNvSpPr>
          <p:nvPr>
            <p:ph type="body" idx="1"/>
          </p:nvPr>
        </p:nvSpPr>
        <p:spPr>
          <a:xfrm>
            <a:off x="2410112" y="1595775"/>
            <a:ext cx="6321599" cy="3002400"/>
          </a:xfrm>
          <a:prstGeom prst="rect">
            <a:avLst/>
          </a:prstGeom>
        </p:spPr>
        <p:txBody>
          <a:bodyPr lIns="91425" tIns="91425" rIns="91425" bIns="91425" anchor="t" anchorCtr="0">
            <a:noAutofit/>
          </a:bodyPr>
          <a:lstStyle/>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16. They would have been on time, if they </a:t>
            </a:r>
            <a:r>
              <a:rPr lang="en" sz="1400" b="1">
                <a:solidFill>
                  <a:srgbClr val="444444"/>
                </a:solidFill>
                <a:highlight>
                  <a:srgbClr val="FFFFFF"/>
                </a:highlight>
                <a:latin typeface="Verdana"/>
                <a:ea typeface="Verdana"/>
                <a:cs typeface="Verdana"/>
                <a:sym typeface="Verdana"/>
              </a:rPr>
              <a:t>d</a:t>
            </a:r>
            <a:r>
              <a:rPr lang="en" sz="1400">
                <a:solidFill>
                  <a:srgbClr val="444444"/>
                </a:solidFill>
                <a:highlight>
                  <a:srgbClr val="FFFFFF"/>
                </a:highlight>
                <a:latin typeface="Verdana"/>
                <a:ea typeface="Verdana"/>
                <a:cs typeface="Verdana"/>
                <a:sym typeface="Verdana"/>
              </a:rPr>
              <a:t>idn’t </a:t>
            </a:r>
            <a:r>
              <a:rPr lang="en" sz="1400" b="1">
                <a:solidFill>
                  <a:srgbClr val="444444"/>
                </a:solidFill>
                <a:highlight>
                  <a:srgbClr val="FFFFFF"/>
                </a:highlight>
                <a:latin typeface="Verdana"/>
                <a:ea typeface="Verdana"/>
                <a:cs typeface="Verdana"/>
                <a:sym typeface="Verdana"/>
              </a:rPr>
              <a:t>d</a:t>
            </a:r>
            <a:r>
              <a:rPr lang="en" sz="1400">
                <a:solidFill>
                  <a:srgbClr val="444444"/>
                </a:solidFill>
                <a:highlight>
                  <a:srgbClr val="FFFFFF"/>
                </a:highlight>
                <a:latin typeface="Verdana"/>
                <a:ea typeface="Verdana"/>
                <a:cs typeface="Verdana"/>
                <a:sym typeface="Verdana"/>
              </a:rPr>
              <a:t>illy-</a:t>
            </a:r>
            <a:r>
              <a:rPr lang="en" sz="1400" b="1">
                <a:solidFill>
                  <a:srgbClr val="444444"/>
                </a:solidFill>
                <a:highlight>
                  <a:srgbClr val="FFFFFF"/>
                </a:highlight>
                <a:latin typeface="Verdana"/>
                <a:ea typeface="Verdana"/>
                <a:cs typeface="Verdana"/>
                <a:sym typeface="Verdana"/>
              </a:rPr>
              <a:t>d</a:t>
            </a:r>
            <a:r>
              <a:rPr lang="en" sz="1400">
                <a:solidFill>
                  <a:srgbClr val="444444"/>
                </a:solidFill>
                <a:highlight>
                  <a:srgbClr val="FFFFFF"/>
                </a:highlight>
                <a:latin typeface="Verdana"/>
                <a:ea typeface="Verdana"/>
                <a:cs typeface="Verdana"/>
                <a:sym typeface="Verdana"/>
              </a:rPr>
              <a:t>ally.</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17. He </a:t>
            </a:r>
            <a:r>
              <a:rPr lang="en" sz="1400" b="1">
                <a:solidFill>
                  <a:srgbClr val="444444"/>
                </a:solidFill>
                <a:highlight>
                  <a:srgbClr val="FFFFFF"/>
                </a:highlight>
                <a:latin typeface="Verdana"/>
                <a:ea typeface="Verdana"/>
                <a:cs typeface="Verdana"/>
                <a:sym typeface="Verdana"/>
              </a:rPr>
              <a:t>d</a:t>
            </a:r>
            <a:r>
              <a:rPr lang="en" sz="1400">
                <a:solidFill>
                  <a:srgbClr val="444444"/>
                </a:solidFill>
                <a:highlight>
                  <a:srgbClr val="FFFFFF"/>
                </a:highlight>
                <a:latin typeface="Verdana"/>
                <a:ea typeface="Verdana"/>
                <a:cs typeface="Verdana"/>
                <a:sym typeface="Verdana"/>
              </a:rPr>
              <a:t>unked the </a:t>
            </a:r>
            <a:r>
              <a:rPr lang="en" sz="1400" b="1">
                <a:solidFill>
                  <a:srgbClr val="444444"/>
                </a:solidFill>
                <a:highlight>
                  <a:srgbClr val="FFFFFF"/>
                </a:highlight>
                <a:latin typeface="Verdana"/>
                <a:ea typeface="Verdana"/>
                <a:cs typeface="Verdana"/>
                <a:sym typeface="Verdana"/>
              </a:rPr>
              <a:t>d</a:t>
            </a:r>
            <a:r>
              <a:rPr lang="en" sz="1400">
                <a:solidFill>
                  <a:srgbClr val="444444"/>
                </a:solidFill>
                <a:highlight>
                  <a:srgbClr val="FFFFFF"/>
                </a:highlight>
                <a:latin typeface="Verdana"/>
                <a:ea typeface="Verdana"/>
                <a:cs typeface="Verdana"/>
                <a:sym typeface="Verdana"/>
              </a:rPr>
              <a:t>elicious </a:t>
            </a:r>
            <a:r>
              <a:rPr lang="en" sz="1400" b="1">
                <a:solidFill>
                  <a:srgbClr val="444444"/>
                </a:solidFill>
                <a:highlight>
                  <a:srgbClr val="FFFFFF"/>
                </a:highlight>
                <a:latin typeface="Verdana"/>
                <a:ea typeface="Verdana"/>
                <a:cs typeface="Verdana"/>
                <a:sym typeface="Verdana"/>
              </a:rPr>
              <a:t>d</a:t>
            </a:r>
            <a:r>
              <a:rPr lang="en" sz="1400">
                <a:solidFill>
                  <a:srgbClr val="444444"/>
                </a:solidFill>
                <a:highlight>
                  <a:srgbClr val="FFFFFF"/>
                </a:highlight>
                <a:latin typeface="Verdana"/>
                <a:ea typeface="Verdana"/>
                <a:cs typeface="Verdana"/>
                <a:sym typeface="Verdana"/>
              </a:rPr>
              <a:t>onut in </a:t>
            </a:r>
            <a:r>
              <a:rPr lang="en" sz="1400" b="1">
                <a:solidFill>
                  <a:srgbClr val="444444"/>
                </a:solidFill>
                <a:highlight>
                  <a:srgbClr val="FFFFFF"/>
                </a:highlight>
                <a:latin typeface="Verdana"/>
                <a:ea typeface="Verdana"/>
                <a:cs typeface="Verdana"/>
                <a:sym typeface="Verdana"/>
              </a:rPr>
              <a:t>d</a:t>
            </a:r>
            <a:r>
              <a:rPr lang="en" sz="1400">
                <a:solidFill>
                  <a:srgbClr val="444444"/>
                </a:solidFill>
                <a:highlight>
                  <a:srgbClr val="FFFFFF"/>
                </a:highlight>
                <a:latin typeface="Verdana"/>
                <a:ea typeface="Verdana"/>
                <a:cs typeface="Verdana"/>
                <a:sym typeface="Verdana"/>
              </a:rPr>
              <a:t>airy creamer.</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18. There is nothing but </a:t>
            </a:r>
            <a:r>
              <a:rPr lang="en" sz="1400" b="1">
                <a:solidFill>
                  <a:srgbClr val="444444"/>
                </a:solidFill>
                <a:highlight>
                  <a:srgbClr val="FFFFFF"/>
                </a:highlight>
                <a:latin typeface="Verdana"/>
                <a:ea typeface="Verdana"/>
                <a:cs typeface="Verdana"/>
                <a:sym typeface="Verdana"/>
              </a:rPr>
              <a:t>d</a:t>
            </a:r>
            <a:r>
              <a:rPr lang="en" sz="1400">
                <a:solidFill>
                  <a:srgbClr val="444444"/>
                </a:solidFill>
                <a:highlight>
                  <a:srgbClr val="FFFFFF"/>
                </a:highlight>
                <a:latin typeface="Verdana"/>
                <a:ea typeface="Verdana"/>
                <a:cs typeface="Verdana"/>
                <a:sym typeface="Verdana"/>
              </a:rPr>
              <a:t>eath in the </a:t>
            </a:r>
            <a:r>
              <a:rPr lang="en" sz="1400" b="1">
                <a:solidFill>
                  <a:srgbClr val="444444"/>
                </a:solidFill>
                <a:highlight>
                  <a:srgbClr val="FFFFFF"/>
                </a:highlight>
                <a:latin typeface="Verdana"/>
                <a:ea typeface="Verdana"/>
                <a:cs typeface="Verdana"/>
                <a:sym typeface="Verdana"/>
              </a:rPr>
              <a:t>d</a:t>
            </a:r>
            <a:r>
              <a:rPr lang="en" sz="1400">
                <a:solidFill>
                  <a:srgbClr val="444444"/>
                </a:solidFill>
                <a:highlight>
                  <a:srgbClr val="FFFFFF"/>
                </a:highlight>
                <a:latin typeface="Verdana"/>
                <a:ea typeface="Verdana"/>
                <a:cs typeface="Verdana"/>
                <a:sym typeface="Verdana"/>
              </a:rPr>
              <a:t>esert </a:t>
            </a:r>
            <a:r>
              <a:rPr lang="en" sz="1400" b="1">
                <a:solidFill>
                  <a:srgbClr val="444444"/>
                </a:solidFill>
                <a:highlight>
                  <a:srgbClr val="FFFFFF"/>
                </a:highlight>
                <a:latin typeface="Verdana"/>
                <a:ea typeface="Verdana"/>
                <a:cs typeface="Verdana"/>
                <a:sym typeface="Verdana"/>
              </a:rPr>
              <a:t>d</a:t>
            </a:r>
            <a:r>
              <a:rPr lang="en" sz="1400">
                <a:solidFill>
                  <a:srgbClr val="444444"/>
                </a:solidFill>
                <a:highlight>
                  <a:srgbClr val="FFFFFF"/>
                </a:highlight>
                <a:latin typeface="Verdana"/>
                <a:ea typeface="Verdana"/>
                <a:cs typeface="Verdana"/>
                <a:sym typeface="Verdana"/>
              </a:rPr>
              <a:t>uring the </a:t>
            </a:r>
            <a:r>
              <a:rPr lang="en" sz="1400" b="1">
                <a:solidFill>
                  <a:srgbClr val="444444"/>
                </a:solidFill>
                <a:highlight>
                  <a:srgbClr val="FFFFFF"/>
                </a:highlight>
                <a:latin typeface="Verdana"/>
                <a:ea typeface="Verdana"/>
                <a:cs typeface="Verdana"/>
                <a:sym typeface="Verdana"/>
              </a:rPr>
              <a:t>d</a:t>
            </a:r>
            <a:r>
              <a:rPr lang="en" sz="1400">
                <a:solidFill>
                  <a:srgbClr val="444444"/>
                </a:solidFill>
                <a:highlight>
                  <a:srgbClr val="FFFFFF"/>
                </a:highlight>
                <a:latin typeface="Verdana"/>
                <a:ea typeface="Verdana"/>
                <a:cs typeface="Verdana"/>
                <a:sym typeface="Verdana"/>
              </a:rPr>
              <a:t>ay.</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19. I woke up at school in a slobbery pool; though I used to be </a:t>
            </a:r>
            <a:r>
              <a:rPr lang="en" sz="1400" b="1">
                <a:solidFill>
                  <a:srgbClr val="444444"/>
                </a:solidFill>
                <a:highlight>
                  <a:srgbClr val="FFFFFF"/>
                </a:highlight>
                <a:latin typeface="Verdana"/>
                <a:ea typeface="Verdana"/>
                <a:cs typeface="Verdana"/>
                <a:sym typeface="Verdana"/>
              </a:rPr>
              <a:t>d</a:t>
            </a:r>
            <a:r>
              <a:rPr lang="en" sz="1400">
                <a:solidFill>
                  <a:srgbClr val="444444"/>
                </a:solidFill>
                <a:highlight>
                  <a:srgbClr val="FFFFFF"/>
                </a:highlight>
                <a:latin typeface="Verdana"/>
                <a:ea typeface="Verdana"/>
                <a:cs typeface="Verdana"/>
                <a:sym typeface="Verdana"/>
              </a:rPr>
              <a:t>ry, now I’m </a:t>
            </a:r>
            <a:r>
              <a:rPr lang="en" sz="1400" b="1">
                <a:solidFill>
                  <a:srgbClr val="444444"/>
                </a:solidFill>
                <a:highlight>
                  <a:srgbClr val="FFFFFF"/>
                </a:highlight>
                <a:latin typeface="Verdana"/>
                <a:ea typeface="Verdana"/>
                <a:cs typeface="Verdana"/>
                <a:sym typeface="Verdana"/>
              </a:rPr>
              <a:t>d</a:t>
            </a:r>
            <a:r>
              <a:rPr lang="en" sz="1400">
                <a:solidFill>
                  <a:srgbClr val="444444"/>
                </a:solidFill>
                <a:highlight>
                  <a:srgbClr val="FFFFFF"/>
                </a:highlight>
                <a:latin typeface="Verdana"/>
                <a:ea typeface="Verdana"/>
                <a:cs typeface="Verdana"/>
                <a:sym typeface="Verdana"/>
              </a:rPr>
              <a:t>rowning in </a:t>
            </a:r>
            <a:r>
              <a:rPr lang="en" sz="1400" b="1">
                <a:solidFill>
                  <a:srgbClr val="444444"/>
                </a:solidFill>
                <a:highlight>
                  <a:srgbClr val="FFFFFF"/>
                </a:highlight>
                <a:latin typeface="Verdana"/>
                <a:ea typeface="Verdana"/>
                <a:cs typeface="Verdana"/>
                <a:sym typeface="Verdana"/>
              </a:rPr>
              <a:t>d</a:t>
            </a:r>
            <a:r>
              <a:rPr lang="en" sz="1400">
                <a:solidFill>
                  <a:srgbClr val="444444"/>
                </a:solidFill>
                <a:highlight>
                  <a:srgbClr val="FFFFFF"/>
                </a:highlight>
                <a:latin typeface="Verdana"/>
                <a:ea typeface="Verdana"/>
                <a:cs typeface="Verdana"/>
                <a:sym typeface="Verdana"/>
              </a:rPr>
              <a:t>rool.</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20. I </a:t>
            </a:r>
            <a:r>
              <a:rPr lang="en" sz="1400" b="1">
                <a:solidFill>
                  <a:srgbClr val="444444"/>
                </a:solidFill>
                <a:highlight>
                  <a:srgbClr val="FFFFFF"/>
                </a:highlight>
                <a:latin typeface="Verdana"/>
                <a:ea typeface="Verdana"/>
                <a:cs typeface="Verdana"/>
                <a:sym typeface="Verdana"/>
              </a:rPr>
              <a:t>d</a:t>
            </a:r>
            <a:r>
              <a:rPr lang="en" sz="1400">
                <a:solidFill>
                  <a:srgbClr val="444444"/>
                </a:solidFill>
                <a:highlight>
                  <a:srgbClr val="FFFFFF"/>
                </a:highlight>
                <a:latin typeface="Verdana"/>
                <a:ea typeface="Verdana"/>
                <a:cs typeface="Verdana"/>
                <a:sym typeface="Verdana"/>
              </a:rPr>
              <a:t>reamt of a </a:t>
            </a:r>
            <a:r>
              <a:rPr lang="en" sz="1400" b="1">
                <a:solidFill>
                  <a:srgbClr val="444444"/>
                </a:solidFill>
                <a:highlight>
                  <a:srgbClr val="FFFFFF"/>
                </a:highlight>
                <a:latin typeface="Verdana"/>
                <a:ea typeface="Verdana"/>
                <a:cs typeface="Verdana"/>
                <a:sym typeface="Verdana"/>
              </a:rPr>
              <a:t>d</a:t>
            </a:r>
            <a:r>
              <a:rPr lang="en" sz="1400">
                <a:solidFill>
                  <a:srgbClr val="444444"/>
                </a:solidFill>
                <a:highlight>
                  <a:srgbClr val="FFFFFF"/>
                </a:highlight>
                <a:latin typeface="Verdana"/>
                <a:ea typeface="Verdana"/>
                <a:cs typeface="Verdana"/>
                <a:sym typeface="Verdana"/>
              </a:rPr>
              <a:t>rip-</a:t>
            </a:r>
            <a:r>
              <a:rPr lang="en" sz="1400" b="1">
                <a:solidFill>
                  <a:srgbClr val="444444"/>
                </a:solidFill>
                <a:highlight>
                  <a:srgbClr val="FFFFFF"/>
                </a:highlight>
                <a:latin typeface="Verdana"/>
                <a:ea typeface="Verdana"/>
                <a:cs typeface="Verdana"/>
                <a:sym typeface="Verdana"/>
              </a:rPr>
              <a:t>d</a:t>
            </a:r>
            <a:r>
              <a:rPr lang="en" sz="1400">
                <a:solidFill>
                  <a:srgbClr val="444444"/>
                </a:solidFill>
                <a:highlight>
                  <a:srgbClr val="FFFFFF"/>
                </a:highlight>
                <a:latin typeface="Verdana"/>
                <a:ea typeface="Verdana"/>
                <a:cs typeface="Verdana"/>
                <a:sym typeface="Verdana"/>
              </a:rPr>
              <a:t>ropping </a:t>
            </a:r>
            <a:r>
              <a:rPr lang="en" sz="1400" b="1">
                <a:solidFill>
                  <a:srgbClr val="444444"/>
                </a:solidFill>
                <a:highlight>
                  <a:srgbClr val="FFFFFF"/>
                </a:highlight>
                <a:latin typeface="Verdana"/>
                <a:ea typeface="Verdana"/>
                <a:cs typeface="Verdana"/>
                <a:sym typeface="Verdana"/>
              </a:rPr>
              <a:t>d</a:t>
            </a:r>
            <a:r>
              <a:rPr lang="en" sz="1400">
                <a:solidFill>
                  <a:srgbClr val="444444"/>
                </a:solidFill>
                <a:highlight>
                  <a:srgbClr val="FFFFFF"/>
                </a:highlight>
                <a:latin typeface="Verdana"/>
                <a:ea typeface="Verdana"/>
                <a:cs typeface="Verdana"/>
                <a:sym typeface="Verdana"/>
              </a:rPr>
              <a:t>rain in my </a:t>
            </a:r>
            <a:r>
              <a:rPr lang="en" sz="1400" b="1">
                <a:solidFill>
                  <a:srgbClr val="444444"/>
                </a:solidFill>
                <a:highlight>
                  <a:srgbClr val="FFFFFF"/>
                </a:highlight>
                <a:latin typeface="Verdana"/>
                <a:ea typeface="Verdana"/>
                <a:cs typeface="Verdana"/>
                <a:sym typeface="Verdana"/>
              </a:rPr>
              <a:t>dr</a:t>
            </a:r>
            <a:r>
              <a:rPr lang="en" sz="1400">
                <a:solidFill>
                  <a:srgbClr val="444444"/>
                </a:solidFill>
                <a:highlight>
                  <a:srgbClr val="FFFFFF"/>
                </a:highlight>
                <a:latin typeface="Verdana"/>
                <a:ea typeface="Verdana"/>
                <a:cs typeface="Verdana"/>
                <a:sym typeface="Verdana"/>
              </a:rPr>
              <a:t>eam.</a:t>
            </a:r>
          </a:p>
          <a:p>
            <a:pPr lvl="0">
              <a:spcBef>
                <a:spcPts val="0"/>
              </a:spcBef>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lvl="0">
              <a:spcBef>
                <a:spcPts val="0"/>
              </a:spcBef>
              <a:buNone/>
            </a:pPr>
            <a:r>
              <a:rPr lang="en"/>
              <a:t>Using the “F” and “Ph” Sound	</a:t>
            </a:r>
          </a:p>
        </p:txBody>
      </p:sp>
      <p:sp>
        <p:nvSpPr>
          <p:cNvPr id="137" name="Shape 137"/>
          <p:cNvSpPr txBox="1">
            <a:spLocks noGrp="1"/>
          </p:cNvSpPr>
          <p:nvPr>
            <p:ph type="body" idx="1"/>
          </p:nvPr>
        </p:nvSpPr>
        <p:spPr>
          <a:xfrm>
            <a:off x="2410112" y="1595775"/>
            <a:ext cx="6321599" cy="3002400"/>
          </a:xfrm>
          <a:prstGeom prst="rect">
            <a:avLst/>
          </a:prstGeom>
        </p:spPr>
        <p:txBody>
          <a:bodyPr lIns="91425" tIns="91425" rIns="91425" bIns="91425" anchor="t" anchorCtr="0">
            <a:noAutofit/>
          </a:bodyPr>
          <a:lstStyle/>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21. Your </a:t>
            </a:r>
            <a:r>
              <a:rPr lang="en" sz="1400" b="1">
                <a:solidFill>
                  <a:srgbClr val="444444"/>
                </a:solidFill>
                <a:highlight>
                  <a:srgbClr val="FFFFFF"/>
                </a:highlight>
                <a:latin typeface="Verdana"/>
                <a:ea typeface="Verdana"/>
                <a:cs typeface="Verdana"/>
                <a:sym typeface="Verdana"/>
              </a:rPr>
              <a:t>f</a:t>
            </a:r>
            <a:r>
              <a:rPr lang="en" sz="1400">
                <a:solidFill>
                  <a:srgbClr val="444444"/>
                </a:solidFill>
                <a:highlight>
                  <a:srgbClr val="FFFFFF"/>
                </a:highlight>
                <a:latin typeface="Verdana"/>
                <a:ea typeface="Verdana"/>
                <a:cs typeface="Verdana"/>
                <a:sym typeface="Verdana"/>
              </a:rPr>
              <a:t>riends will </a:t>
            </a:r>
            <a:r>
              <a:rPr lang="en" sz="1400" b="1">
                <a:solidFill>
                  <a:srgbClr val="444444"/>
                </a:solidFill>
                <a:highlight>
                  <a:srgbClr val="FFFFFF"/>
                </a:highlight>
                <a:latin typeface="Verdana"/>
                <a:ea typeface="Verdana"/>
                <a:cs typeface="Verdana"/>
                <a:sym typeface="Verdana"/>
              </a:rPr>
              <a:t>f</a:t>
            </a:r>
            <a:r>
              <a:rPr lang="en" sz="1400">
                <a:solidFill>
                  <a:srgbClr val="444444"/>
                </a:solidFill>
                <a:highlight>
                  <a:srgbClr val="FFFFFF"/>
                </a:highlight>
                <a:latin typeface="Verdana"/>
                <a:ea typeface="Verdana"/>
                <a:cs typeface="Verdana"/>
                <a:sym typeface="Verdana"/>
              </a:rPr>
              <a:t>lip-</a:t>
            </a:r>
            <a:r>
              <a:rPr lang="en" sz="1400" b="1">
                <a:solidFill>
                  <a:srgbClr val="444444"/>
                </a:solidFill>
                <a:highlight>
                  <a:srgbClr val="FFFFFF"/>
                </a:highlight>
                <a:latin typeface="Verdana"/>
                <a:ea typeface="Verdana"/>
                <a:cs typeface="Verdana"/>
                <a:sym typeface="Verdana"/>
              </a:rPr>
              <a:t>f</a:t>
            </a:r>
            <a:r>
              <a:rPr lang="en" sz="1400">
                <a:solidFill>
                  <a:srgbClr val="444444"/>
                </a:solidFill>
                <a:highlight>
                  <a:srgbClr val="FFFFFF"/>
                </a:highlight>
                <a:latin typeface="Verdana"/>
                <a:ea typeface="Verdana"/>
                <a:cs typeface="Verdana"/>
                <a:sym typeface="Verdana"/>
              </a:rPr>
              <a:t>lop </a:t>
            </a:r>
            <a:r>
              <a:rPr lang="en" sz="1400" b="1">
                <a:solidFill>
                  <a:srgbClr val="444444"/>
                </a:solidFill>
                <a:highlight>
                  <a:srgbClr val="FFFFFF"/>
                </a:highlight>
                <a:latin typeface="Verdana"/>
                <a:ea typeface="Verdana"/>
                <a:cs typeface="Verdana"/>
                <a:sym typeface="Verdana"/>
              </a:rPr>
              <a:t>f</a:t>
            </a:r>
            <a:r>
              <a:rPr lang="en" sz="1400">
                <a:solidFill>
                  <a:srgbClr val="444444"/>
                </a:solidFill>
                <a:highlight>
                  <a:srgbClr val="FFFFFF"/>
                </a:highlight>
                <a:latin typeface="Verdana"/>
                <a:ea typeface="Verdana"/>
                <a:cs typeface="Verdana"/>
                <a:sym typeface="Verdana"/>
              </a:rPr>
              <a:t>ast when </a:t>
            </a:r>
            <a:r>
              <a:rPr lang="en" sz="1400" b="1">
                <a:solidFill>
                  <a:srgbClr val="444444"/>
                </a:solidFill>
                <a:highlight>
                  <a:srgbClr val="FFFFFF"/>
                </a:highlight>
                <a:latin typeface="Verdana"/>
                <a:ea typeface="Verdana"/>
                <a:cs typeface="Verdana"/>
                <a:sym typeface="Verdana"/>
              </a:rPr>
              <a:t>f</a:t>
            </a:r>
            <a:r>
              <a:rPr lang="en" sz="1400">
                <a:solidFill>
                  <a:srgbClr val="444444"/>
                </a:solidFill>
                <a:highlight>
                  <a:srgbClr val="FFFFFF"/>
                </a:highlight>
                <a:latin typeface="Verdana"/>
                <a:ea typeface="Verdana"/>
                <a:cs typeface="Verdana"/>
                <a:sym typeface="Verdana"/>
              </a:rPr>
              <a:t>acing trouble.</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22. Our </a:t>
            </a:r>
            <a:r>
              <a:rPr lang="en" sz="1400" b="1">
                <a:solidFill>
                  <a:srgbClr val="444444"/>
                </a:solidFill>
                <a:highlight>
                  <a:srgbClr val="FFFFFF"/>
                </a:highlight>
                <a:latin typeface="Verdana"/>
                <a:ea typeface="Verdana"/>
                <a:cs typeface="Verdana"/>
                <a:sym typeface="Verdana"/>
              </a:rPr>
              <a:t>f</a:t>
            </a:r>
            <a:r>
              <a:rPr lang="en" sz="1400">
                <a:solidFill>
                  <a:srgbClr val="444444"/>
                </a:solidFill>
                <a:highlight>
                  <a:srgbClr val="FFFFFF"/>
                </a:highlight>
                <a:latin typeface="Verdana"/>
                <a:ea typeface="Verdana"/>
                <a:cs typeface="Verdana"/>
                <a:sym typeface="Verdana"/>
              </a:rPr>
              <a:t>inancial </a:t>
            </a:r>
            <a:r>
              <a:rPr lang="en" sz="1400" b="1">
                <a:solidFill>
                  <a:srgbClr val="444444"/>
                </a:solidFill>
                <a:highlight>
                  <a:srgbClr val="FFFFFF"/>
                </a:highlight>
                <a:latin typeface="Verdana"/>
                <a:ea typeface="Verdana"/>
                <a:cs typeface="Verdana"/>
                <a:sym typeface="Verdana"/>
              </a:rPr>
              <a:t>f</a:t>
            </a:r>
            <a:r>
              <a:rPr lang="en" sz="1400">
                <a:solidFill>
                  <a:srgbClr val="444444"/>
                </a:solidFill>
                <a:highlight>
                  <a:srgbClr val="FFFFFF"/>
                </a:highlight>
                <a:latin typeface="Verdana"/>
                <a:ea typeface="Verdana"/>
                <a:cs typeface="Verdana"/>
                <a:sym typeface="Verdana"/>
              </a:rPr>
              <a:t>uture </a:t>
            </a:r>
            <a:r>
              <a:rPr lang="en" sz="1400" b="1">
                <a:solidFill>
                  <a:srgbClr val="444444"/>
                </a:solidFill>
                <a:highlight>
                  <a:srgbClr val="FFFFFF"/>
                </a:highlight>
                <a:latin typeface="Verdana"/>
                <a:ea typeface="Verdana"/>
                <a:cs typeface="Verdana"/>
                <a:sym typeface="Verdana"/>
              </a:rPr>
              <a:t>f</a:t>
            </a:r>
            <a:r>
              <a:rPr lang="en" sz="1400">
                <a:solidFill>
                  <a:srgbClr val="444444"/>
                </a:solidFill>
                <a:highlight>
                  <a:srgbClr val="FFFFFF"/>
                </a:highlight>
                <a:latin typeface="Verdana"/>
                <a:ea typeface="Verdana"/>
                <a:cs typeface="Verdana"/>
                <a:sym typeface="Verdana"/>
              </a:rPr>
              <a:t>ell into a </a:t>
            </a:r>
            <a:r>
              <a:rPr lang="en" sz="1400" b="1">
                <a:solidFill>
                  <a:srgbClr val="444444"/>
                </a:solidFill>
                <a:highlight>
                  <a:srgbClr val="FFFFFF"/>
                </a:highlight>
                <a:latin typeface="Verdana"/>
                <a:ea typeface="Verdana"/>
                <a:cs typeface="Verdana"/>
                <a:sym typeface="Verdana"/>
              </a:rPr>
              <a:t>f</a:t>
            </a:r>
            <a:r>
              <a:rPr lang="en" sz="1400">
                <a:solidFill>
                  <a:srgbClr val="444444"/>
                </a:solidFill>
                <a:highlight>
                  <a:srgbClr val="FFFFFF"/>
                </a:highlight>
                <a:latin typeface="Verdana"/>
                <a:ea typeface="Verdana"/>
                <a:cs typeface="Verdana"/>
                <a:sym typeface="Verdana"/>
              </a:rPr>
              <a:t>reefall.</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23. The stuntman </a:t>
            </a:r>
            <a:r>
              <a:rPr lang="en" sz="1400" b="1">
                <a:solidFill>
                  <a:srgbClr val="444444"/>
                </a:solidFill>
                <a:highlight>
                  <a:srgbClr val="FFFFFF"/>
                </a:highlight>
                <a:latin typeface="Verdana"/>
                <a:ea typeface="Verdana"/>
                <a:cs typeface="Verdana"/>
                <a:sym typeface="Verdana"/>
              </a:rPr>
              <a:t>f</a:t>
            </a:r>
            <a:r>
              <a:rPr lang="en" sz="1400">
                <a:solidFill>
                  <a:srgbClr val="444444"/>
                </a:solidFill>
                <a:highlight>
                  <a:srgbClr val="FFFFFF"/>
                </a:highlight>
                <a:latin typeface="Verdana"/>
                <a:ea typeface="Verdana"/>
                <a:cs typeface="Verdana"/>
                <a:sym typeface="Verdana"/>
              </a:rPr>
              <a:t>lipped </a:t>
            </a:r>
            <a:r>
              <a:rPr lang="en" sz="1400" b="1">
                <a:solidFill>
                  <a:srgbClr val="444444"/>
                </a:solidFill>
                <a:highlight>
                  <a:srgbClr val="FFFFFF"/>
                </a:highlight>
                <a:latin typeface="Verdana"/>
                <a:ea typeface="Verdana"/>
                <a:cs typeface="Verdana"/>
                <a:sym typeface="Verdana"/>
              </a:rPr>
              <a:t>f</a:t>
            </a:r>
            <a:r>
              <a:rPr lang="en" sz="1400">
                <a:solidFill>
                  <a:srgbClr val="444444"/>
                </a:solidFill>
                <a:highlight>
                  <a:srgbClr val="FFFFFF"/>
                </a:highlight>
                <a:latin typeface="Verdana"/>
                <a:ea typeface="Verdana"/>
                <a:cs typeface="Verdana"/>
                <a:sym typeface="Verdana"/>
              </a:rPr>
              <a:t>rom a </a:t>
            </a:r>
            <a:r>
              <a:rPr lang="en" sz="1400" b="1">
                <a:solidFill>
                  <a:srgbClr val="444444"/>
                </a:solidFill>
                <a:highlight>
                  <a:srgbClr val="FFFFFF"/>
                </a:highlight>
                <a:latin typeface="Verdana"/>
                <a:ea typeface="Verdana"/>
                <a:cs typeface="Verdana"/>
                <a:sym typeface="Verdana"/>
              </a:rPr>
              <a:t>f</a:t>
            </a:r>
            <a:r>
              <a:rPr lang="en" sz="1400">
                <a:solidFill>
                  <a:srgbClr val="444444"/>
                </a:solidFill>
                <a:highlight>
                  <a:srgbClr val="FFFFFF"/>
                </a:highlight>
                <a:latin typeface="Verdana"/>
                <a:ea typeface="Verdana"/>
                <a:cs typeface="Verdana"/>
                <a:sym typeface="Verdana"/>
              </a:rPr>
              <a:t>orty </a:t>
            </a:r>
            <a:r>
              <a:rPr lang="en" sz="1400" b="1">
                <a:solidFill>
                  <a:srgbClr val="444444"/>
                </a:solidFill>
                <a:highlight>
                  <a:srgbClr val="FFFFFF"/>
                </a:highlight>
                <a:latin typeface="Verdana"/>
                <a:ea typeface="Verdana"/>
                <a:cs typeface="Verdana"/>
                <a:sym typeface="Verdana"/>
              </a:rPr>
              <a:t>f</a:t>
            </a:r>
            <a:r>
              <a:rPr lang="en" sz="1400">
                <a:solidFill>
                  <a:srgbClr val="444444"/>
                </a:solidFill>
                <a:highlight>
                  <a:srgbClr val="FFFFFF"/>
                </a:highlight>
                <a:latin typeface="Verdana"/>
                <a:ea typeface="Verdana"/>
                <a:cs typeface="Verdana"/>
                <a:sym typeface="Verdana"/>
              </a:rPr>
              <a:t>oot </a:t>
            </a:r>
            <a:r>
              <a:rPr lang="en" sz="1400" b="1">
                <a:solidFill>
                  <a:srgbClr val="444444"/>
                </a:solidFill>
                <a:highlight>
                  <a:srgbClr val="FFFFFF"/>
                </a:highlight>
                <a:latin typeface="Verdana"/>
                <a:ea typeface="Verdana"/>
                <a:cs typeface="Verdana"/>
                <a:sym typeface="Verdana"/>
              </a:rPr>
              <a:t>F</a:t>
            </a:r>
            <a:r>
              <a:rPr lang="en" sz="1400">
                <a:solidFill>
                  <a:srgbClr val="444444"/>
                </a:solidFill>
                <a:highlight>
                  <a:srgbClr val="FFFFFF"/>
                </a:highlight>
                <a:latin typeface="Verdana"/>
                <a:ea typeface="Verdana"/>
                <a:cs typeface="Verdana"/>
                <a:sym typeface="Verdana"/>
              </a:rPr>
              <a:t>erris wheel.</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24. I </a:t>
            </a:r>
            <a:r>
              <a:rPr lang="en" sz="1400" b="1">
                <a:solidFill>
                  <a:srgbClr val="444444"/>
                </a:solidFill>
                <a:highlight>
                  <a:srgbClr val="FFFFFF"/>
                </a:highlight>
                <a:latin typeface="Verdana"/>
                <a:ea typeface="Verdana"/>
                <a:cs typeface="Verdana"/>
                <a:sym typeface="Verdana"/>
              </a:rPr>
              <a:t>f</a:t>
            </a:r>
            <a:r>
              <a:rPr lang="en" sz="1400">
                <a:solidFill>
                  <a:srgbClr val="444444"/>
                </a:solidFill>
                <a:highlight>
                  <a:srgbClr val="FFFFFF"/>
                </a:highlight>
                <a:latin typeface="Verdana"/>
                <a:ea typeface="Verdana"/>
                <a:cs typeface="Verdana"/>
                <a:sym typeface="Verdana"/>
              </a:rPr>
              <a:t>orgot my</a:t>
            </a:r>
            <a:r>
              <a:rPr lang="en" sz="1400" b="1">
                <a:solidFill>
                  <a:srgbClr val="444444"/>
                </a:solidFill>
                <a:highlight>
                  <a:srgbClr val="FFFFFF"/>
                </a:highlight>
                <a:latin typeface="Verdana"/>
                <a:ea typeface="Verdana"/>
                <a:cs typeface="Verdana"/>
                <a:sym typeface="Verdana"/>
              </a:rPr>
              <a:t> f</a:t>
            </a:r>
            <a:r>
              <a:rPr lang="en" sz="1400">
                <a:solidFill>
                  <a:srgbClr val="444444"/>
                </a:solidFill>
                <a:highlight>
                  <a:srgbClr val="FFFFFF"/>
                </a:highlight>
                <a:latin typeface="Verdana"/>
                <a:ea typeface="Verdana"/>
                <a:cs typeface="Verdana"/>
                <a:sym typeface="Verdana"/>
              </a:rPr>
              <a:t>lip</a:t>
            </a:r>
            <a:r>
              <a:rPr lang="en" sz="1400" b="1">
                <a:solidFill>
                  <a:srgbClr val="444444"/>
                </a:solidFill>
                <a:highlight>
                  <a:srgbClr val="FFFFFF"/>
                </a:highlight>
                <a:latin typeface="Verdana"/>
                <a:ea typeface="Verdana"/>
                <a:cs typeface="Verdana"/>
                <a:sym typeface="Verdana"/>
              </a:rPr>
              <a:t> ph</a:t>
            </a:r>
            <a:r>
              <a:rPr lang="en" sz="1400">
                <a:solidFill>
                  <a:srgbClr val="444444"/>
                </a:solidFill>
                <a:highlight>
                  <a:srgbClr val="FFFFFF"/>
                </a:highlight>
                <a:latin typeface="Verdana"/>
                <a:ea typeface="Verdana"/>
                <a:cs typeface="Verdana"/>
                <a:sym typeface="Verdana"/>
              </a:rPr>
              <a:t>one but </a:t>
            </a:r>
            <a:r>
              <a:rPr lang="en" sz="1400" b="1">
                <a:solidFill>
                  <a:srgbClr val="444444"/>
                </a:solidFill>
                <a:highlight>
                  <a:srgbClr val="FFFFFF"/>
                </a:highlight>
                <a:latin typeface="Verdana"/>
                <a:ea typeface="Verdana"/>
                <a:cs typeface="Verdana"/>
                <a:sym typeface="Verdana"/>
              </a:rPr>
              <a:t>f</a:t>
            </a:r>
            <a:r>
              <a:rPr lang="en" sz="1400">
                <a:solidFill>
                  <a:srgbClr val="444444"/>
                </a:solidFill>
                <a:highlight>
                  <a:srgbClr val="FFFFFF"/>
                </a:highlight>
                <a:latin typeface="Verdana"/>
                <a:ea typeface="Verdana"/>
                <a:cs typeface="Verdana"/>
                <a:sym typeface="Verdana"/>
              </a:rPr>
              <a:t>elt </a:t>
            </a:r>
            <a:r>
              <a:rPr lang="en" sz="1400" b="1">
                <a:solidFill>
                  <a:srgbClr val="444444"/>
                </a:solidFill>
                <a:highlight>
                  <a:srgbClr val="FFFFFF"/>
                </a:highlight>
                <a:latin typeface="Verdana"/>
                <a:ea typeface="Verdana"/>
                <a:cs typeface="Verdana"/>
                <a:sym typeface="Verdana"/>
              </a:rPr>
              <a:t>f</a:t>
            </a:r>
            <a:r>
              <a:rPr lang="en" sz="1400">
                <a:solidFill>
                  <a:srgbClr val="444444"/>
                </a:solidFill>
                <a:highlight>
                  <a:srgbClr val="FFFFFF"/>
                </a:highlight>
                <a:latin typeface="Verdana"/>
                <a:ea typeface="Verdana"/>
                <a:cs typeface="Verdana"/>
                <a:sym typeface="Verdana"/>
              </a:rPr>
              <a:t>ree.</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25. That’s the </a:t>
            </a:r>
            <a:r>
              <a:rPr lang="en" sz="1400" b="1">
                <a:solidFill>
                  <a:srgbClr val="444444"/>
                </a:solidFill>
                <a:highlight>
                  <a:srgbClr val="FFFFFF"/>
                </a:highlight>
                <a:latin typeface="Verdana"/>
                <a:ea typeface="Verdana"/>
                <a:cs typeface="Verdana"/>
                <a:sym typeface="Verdana"/>
              </a:rPr>
              <a:t>f</a:t>
            </a:r>
            <a:r>
              <a:rPr lang="en" sz="1400">
                <a:solidFill>
                  <a:srgbClr val="444444"/>
                </a:solidFill>
                <a:highlight>
                  <a:srgbClr val="FFFFFF"/>
                </a:highlight>
                <a:latin typeface="Verdana"/>
                <a:ea typeface="Verdana"/>
                <a:cs typeface="Verdana"/>
                <a:sym typeface="Verdana"/>
              </a:rPr>
              <a:t>irst </a:t>
            </a:r>
            <a:r>
              <a:rPr lang="en" sz="1400" b="1">
                <a:solidFill>
                  <a:srgbClr val="444444"/>
                </a:solidFill>
                <a:highlight>
                  <a:srgbClr val="FFFFFF"/>
                </a:highlight>
                <a:latin typeface="Verdana"/>
                <a:ea typeface="Verdana"/>
                <a:cs typeface="Verdana"/>
                <a:sym typeface="Verdana"/>
              </a:rPr>
              <a:t>ph</a:t>
            </a:r>
            <a:r>
              <a:rPr lang="en" sz="1400">
                <a:solidFill>
                  <a:srgbClr val="444444"/>
                </a:solidFill>
                <a:highlight>
                  <a:srgbClr val="FFFFFF"/>
                </a:highlight>
                <a:latin typeface="Verdana"/>
                <a:ea typeface="Verdana"/>
                <a:cs typeface="Verdana"/>
                <a:sym typeface="Verdana"/>
              </a:rPr>
              <a:t>oto of </a:t>
            </a:r>
            <a:r>
              <a:rPr lang="en" sz="1400" b="1">
                <a:solidFill>
                  <a:srgbClr val="444444"/>
                </a:solidFill>
                <a:highlight>
                  <a:srgbClr val="FFFFFF"/>
                </a:highlight>
                <a:latin typeface="Verdana"/>
                <a:ea typeface="Verdana"/>
                <a:cs typeface="Verdana"/>
                <a:sym typeface="Verdana"/>
              </a:rPr>
              <a:t>F</a:t>
            </a:r>
            <a:r>
              <a:rPr lang="en" sz="1400">
                <a:solidFill>
                  <a:srgbClr val="444444"/>
                </a:solidFill>
                <a:highlight>
                  <a:srgbClr val="FFFFFF"/>
                </a:highlight>
                <a:latin typeface="Verdana"/>
                <a:ea typeface="Verdana"/>
                <a:cs typeface="Verdana"/>
                <a:sym typeface="Verdana"/>
              </a:rPr>
              <a:t>rance </a:t>
            </a:r>
            <a:r>
              <a:rPr lang="en" sz="1400" b="1">
                <a:solidFill>
                  <a:srgbClr val="444444"/>
                </a:solidFill>
                <a:highlight>
                  <a:srgbClr val="FFFFFF"/>
                </a:highlight>
                <a:latin typeface="Verdana"/>
                <a:ea typeface="Verdana"/>
                <a:cs typeface="Verdana"/>
                <a:sym typeface="Verdana"/>
              </a:rPr>
              <a:t>f</a:t>
            </a:r>
            <a:r>
              <a:rPr lang="en" sz="1400">
                <a:solidFill>
                  <a:srgbClr val="444444"/>
                </a:solidFill>
                <a:highlight>
                  <a:srgbClr val="FFFFFF"/>
                </a:highlight>
                <a:latin typeface="Verdana"/>
                <a:ea typeface="Verdana"/>
                <a:cs typeface="Verdana"/>
                <a:sym typeface="Verdana"/>
              </a:rPr>
              <a:t>rom the Moon.</a:t>
            </a:r>
          </a:p>
          <a:p>
            <a:pPr lvl="0">
              <a:spcBef>
                <a:spcPts val="0"/>
              </a:spcBef>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lvl="0">
              <a:spcBef>
                <a:spcPts val="0"/>
              </a:spcBef>
              <a:buNone/>
            </a:pPr>
            <a:r>
              <a:rPr lang="en"/>
              <a:t>Using the “G” Sound</a:t>
            </a:r>
          </a:p>
        </p:txBody>
      </p:sp>
      <p:sp>
        <p:nvSpPr>
          <p:cNvPr id="143" name="Shape 143"/>
          <p:cNvSpPr txBox="1">
            <a:spLocks noGrp="1"/>
          </p:cNvSpPr>
          <p:nvPr>
            <p:ph type="body" idx="1"/>
          </p:nvPr>
        </p:nvSpPr>
        <p:spPr>
          <a:xfrm>
            <a:off x="2410112" y="1595775"/>
            <a:ext cx="6321599" cy="3002400"/>
          </a:xfrm>
          <a:prstGeom prst="rect">
            <a:avLst/>
          </a:prstGeom>
        </p:spPr>
        <p:txBody>
          <a:bodyPr lIns="91425" tIns="91425" rIns="91425" bIns="91425" anchor="t" anchorCtr="0">
            <a:noAutofit/>
          </a:bodyPr>
          <a:lstStyle/>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26. When the tests were distributed, the </a:t>
            </a:r>
            <a:r>
              <a:rPr lang="en" sz="1400" b="1">
                <a:solidFill>
                  <a:srgbClr val="444444"/>
                </a:solidFill>
                <a:highlight>
                  <a:srgbClr val="FFFFFF"/>
                </a:highlight>
                <a:latin typeface="Verdana"/>
                <a:ea typeface="Verdana"/>
                <a:cs typeface="Verdana"/>
                <a:sym typeface="Verdana"/>
              </a:rPr>
              <a:t>g</a:t>
            </a:r>
            <a:r>
              <a:rPr lang="en" sz="1400">
                <a:solidFill>
                  <a:srgbClr val="444444"/>
                </a:solidFill>
                <a:highlight>
                  <a:srgbClr val="FFFFFF"/>
                </a:highlight>
                <a:latin typeface="Verdana"/>
                <a:ea typeface="Verdana"/>
                <a:cs typeface="Verdana"/>
                <a:sym typeface="Verdana"/>
              </a:rPr>
              <a:t>uys </a:t>
            </a:r>
            <a:r>
              <a:rPr lang="en" sz="1400" b="1">
                <a:solidFill>
                  <a:srgbClr val="444444"/>
                </a:solidFill>
                <a:highlight>
                  <a:srgbClr val="FFFFFF"/>
                </a:highlight>
                <a:latin typeface="Verdana"/>
                <a:ea typeface="Verdana"/>
                <a:cs typeface="Verdana"/>
                <a:sym typeface="Verdana"/>
              </a:rPr>
              <a:t>g</a:t>
            </a:r>
            <a:r>
              <a:rPr lang="en" sz="1400">
                <a:solidFill>
                  <a:srgbClr val="444444"/>
                </a:solidFill>
                <a:highlight>
                  <a:srgbClr val="FFFFFF"/>
                </a:highlight>
                <a:latin typeface="Verdana"/>
                <a:ea typeface="Verdana"/>
                <a:cs typeface="Verdana"/>
                <a:sym typeface="Verdana"/>
              </a:rPr>
              <a:t>rimaced and </a:t>
            </a:r>
            <a:r>
              <a:rPr lang="en" sz="1400" b="1">
                <a:solidFill>
                  <a:srgbClr val="444444"/>
                </a:solidFill>
                <a:highlight>
                  <a:srgbClr val="FFFFFF"/>
                </a:highlight>
                <a:latin typeface="Verdana"/>
                <a:ea typeface="Verdana"/>
                <a:cs typeface="Verdana"/>
                <a:sym typeface="Verdana"/>
              </a:rPr>
              <a:t>g</a:t>
            </a:r>
            <a:r>
              <a:rPr lang="en" sz="1400">
                <a:solidFill>
                  <a:srgbClr val="444444"/>
                </a:solidFill>
                <a:highlight>
                  <a:srgbClr val="FFFFFF"/>
                </a:highlight>
                <a:latin typeface="Verdana"/>
                <a:ea typeface="Verdana"/>
                <a:cs typeface="Verdana"/>
                <a:sym typeface="Verdana"/>
              </a:rPr>
              <a:t>roaned.</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27. The </a:t>
            </a:r>
            <a:r>
              <a:rPr lang="en" sz="1400" b="1">
                <a:solidFill>
                  <a:srgbClr val="444444"/>
                </a:solidFill>
                <a:highlight>
                  <a:srgbClr val="FFFFFF"/>
                </a:highlight>
                <a:latin typeface="Verdana"/>
                <a:ea typeface="Verdana"/>
                <a:cs typeface="Verdana"/>
                <a:sym typeface="Verdana"/>
              </a:rPr>
              <a:t>g</a:t>
            </a:r>
            <a:r>
              <a:rPr lang="en" sz="1400">
                <a:solidFill>
                  <a:srgbClr val="444444"/>
                </a:solidFill>
                <a:highlight>
                  <a:srgbClr val="FFFFFF"/>
                </a:highlight>
                <a:latin typeface="Verdana"/>
                <a:ea typeface="Verdana"/>
                <a:cs typeface="Verdana"/>
                <a:sym typeface="Verdana"/>
              </a:rPr>
              <a:t>irl </a:t>
            </a:r>
            <a:r>
              <a:rPr lang="en" sz="1400" b="1">
                <a:solidFill>
                  <a:srgbClr val="444444"/>
                </a:solidFill>
                <a:highlight>
                  <a:srgbClr val="FFFFFF"/>
                </a:highlight>
                <a:latin typeface="Verdana"/>
                <a:ea typeface="Verdana"/>
                <a:cs typeface="Verdana"/>
                <a:sym typeface="Verdana"/>
              </a:rPr>
              <a:t>g</a:t>
            </a:r>
            <a:r>
              <a:rPr lang="en" sz="1400">
                <a:solidFill>
                  <a:srgbClr val="444444"/>
                </a:solidFill>
                <a:highlight>
                  <a:srgbClr val="FFFFFF"/>
                </a:highlight>
                <a:latin typeface="Verdana"/>
                <a:ea typeface="Verdana"/>
                <a:cs typeface="Verdana"/>
                <a:sym typeface="Verdana"/>
              </a:rPr>
              <a:t>rabbed the </a:t>
            </a:r>
            <a:r>
              <a:rPr lang="en" sz="1400" b="1">
                <a:solidFill>
                  <a:srgbClr val="444444"/>
                </a:solidFill>
                <a:highlight>
                  <a:srgbClr val="FFFFFF"/>
                </a:highlight>
                <a:latin typeface="Verdana"/>
                <a:ea typeface="Verdana"/>
                <a:cs typeface="Verdana"/>
                <a:sym typeface="Verdana"/>
              </a:rPr>
              <a:t>g</a:t>
            </a:r>
            <a:r>
              <a:rPr lang="en" sz="1400">
                <a:solidFill>
                  <a:srgbClr val="444444"/>
                </a:solidFill>
                <a:highlight>
                  <a:srgbClr val="FFFFFF"/>
                </a:highlight>
                <a:latin typeface="Verdana"/>
                <a:ea typeface="Verdana"/>
                <a:cs typeface="Verdana"/>
                <a:sym typeface="Verdana"/>
              </a:rPr>
              <a:t>olden </a:t>
            </a:r>
            <a:r>
              <a:rPr lang="en" sz="1400" b="1">
                <a:solidFill>
                  <a:srgbClr val="444444"/>
                </a:solidFill>
                <a:highlight>
                  <a:srgbClr val="FFFFFF"/>
                </a:highlight>
                <a:latin typeface="Verdana"/>
                <a:ea typeface="Verdana"/>
                <a:cs typeface="Verdana"/>
                <a:sym typeface="Verdana"/>
              </a:rPr>
              <a:t>g</a:t>
            </a:r>
            <a:r>
              <a:rPr lang="en" sz="1400">
                <a:solidFill>
                  <a:srgbClr val="444444"/>
                </a:solidFill>
                <a:highlight>
                  <a:srgbClr val="FFFFFF"/>
                </a:highlight>
                <a:latin typeface="Verdana"/>
                <a:ea typeface="Verdana"/>
                <a:cs typeface="Verdana"/>
                <a:sym typeface="Verdana"/>
              </a:rPr>
              <a:t>oose and ran.</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28. </a:t>
            </a:r>
            <a:r>
              <a:rPr lang="en" sz="1400" b="1">
                <a:solidFill>
                  <a:srgbClr val="444444"/>
                </a:solidFill>
                <a:highlight>
                  <a:srgbClr val="FFFFFF"/>
                </a:highlight>
                <a:latin typeface="Verdana"/>
                <a:ea typeface="Verdana"/>
                <a:cs typeface="Verdana"/>
                <a:sym typeface="Verdana"/>
              </a:rPr>
              <a:t>G</a:t>
            </a:r>
            <a:r>
              <a:rPr lang="en" sz="1400">
                <a:solidFill>
                  <a:srgbClr val="444444"/>
                </a:solidFill>
                <a:highlight>
                  <a:srgbClr val="FFFFFF"/>
                </a:highlight>
                <a:latin typeface="Verdana"/>
                <a:ea typeface="Verdana"/>
                <a:cs typeface="Verdana"/>
                <a:sym typeface="Verdana"/>
              </a:rPr>
              <a:t>rass </a:t>
            </a:r>
            <a:r>
              <a:rPr lang="en" sz="1400" b="1">
                <a:solidFill>
                  <a:srgbClr val="444444"/>
                </a:solidFill>
                <a:highlight>
                  <a:srgbClr val="FFFFFF"/>
                </a:highlight>
                <a:latin typeface="Verdana"/>
                <a:ea typeface="Verdana"/>
                <a:cs typeface="Verdana"/>
                <a:sym typeface="Verdana"/>
              </a:rPr>
              <a:t>g</a:t>
            </a:r>
            <a:r>
              <a:rPr lang="en" sz="1400">
                <a:solidFill>
                  <a:srgbClr val="444444"/>
                </a:solidFill>
                <a:highlight>
                  <a:srgbClr val="FFFFFF"/>
                </a:highlight>
                <a:latin typeface="Verdana"/>
                <a:ea typeface="Verdana"/>
                <a:cs typeface="Verdana"/>
                <a:sym typeface="Verdana"/>
              </a:rPr>
              <a:t>rows </a:t>
            </a:r>
            <a:r>
              <a:rPr lang="en" sz="1400" b="1">
                <a:solidFill>
                  <a:srgbClr val="444444"/>
                </a:solidFill>
                <a:highlight>
                  <a:srgbClr val="FFFFFF"/>
                </a:highlight>
                <a:latin typeface="Verdana"/>
                <a:ea typeface="Verdana"/>
                <a:cs typeface="Verdana"/>
                <a:sym typeface="Verdana"/>
              </a:rPr>
              <a:t>g</a:t>
            </a:r>
            <a:r>
              <a:rPr lang="en" sz="1400">
                <a:solidFill>
                  <a:srgbClr val="444444"/>
                </a:solidFill>
                <a:highlight>
                  <a:srgbClr val="FFFFFF"/>
                </a:highlight>
                <a:latin typeface="Verdana"/>
                <a:ea typeface="Verdana"/>
                <a:cs typeface="Verdana"/>
                <a:sym typeface="Verdana"/>
              </a:rPr>
              <a:t>reener in the </a:t>
            </a:r>
            <a:r>
              <a:rPr lang="en" sz="1400" b="1">
                <a:solidFill>
                  <a:srgbClr val="444444"/>
                </a:solidFill>
                <a:highlight>
                  <a:srgbClr val="FFFFFF"/>
                </a:highlight>
                <a:latin typeface="Verdana"/>
                <a:ea typeface="Verdana"/>
                <a:cs typeface="Verdana"/>
                <a:sym typeface="Verdana"/>
              </a:rPr>
              <a:t>g</a:t>
            </a:r>
            <a:r>
              <a:rPr lang="en" sz="1400">
                <a:solidFill>
                  <a:srgbClr val="444444"/>
                </a:solidFill>
                <a:highlight>
                  <a:srgbClr val="FFFFFF"/>
                </a:highlight>
                <a:latin typeface="Verdana"/>
                <a:ea typeface="Verdana"/>
                <a:cs typeface="Verdana"/>
                <a:sym typeface="Verdana"/>
              </a:rPr>
              <a:t>raveyard.</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29. The </a:t>
            </a:r>
            <a:r>
              <a:rPr lang="en" sz="1400" b="1">
                <a:solidFill>
                  <a:srgbClr val="444444"/>
                </a:solidFill>
                <a:highlight>
                  <a:srgbClr val="FFFFFF"/>
                </a:highlight>
                <a:latin typeface="Verdana"/>
                <a:ea typeface="Verdana"/>
                <a:cs typeface="Verdana"/>
                <a:sym typeface="Verdana"/>
              </a:rPr>
              <a:t>g</a:t>
            </a:r>
            <a:r>
              <a:rPr lang="en" sz="1400">
                <a:solidFill>
                  <a:srgbClr val="444444"/>
                </a:solidFill>
                <a:highlight>
                  <a:srgbClr val="FFFFFF"/>
                </a:highlight>
                <a:latin typeface="Verdana"/>
                <a:ea typeface="Verdana"/>
                <a:cs typeface="Verdana"/>
                <a:sym typeface="Verdana"/>
              </a:rPr>
              <a:t>houls and </a:t>
            </a:r>
            <a:r>
              <a:rPr lang="en" sz="1400" b="1">
                <a:solidFill>
                  <a:srgbClr val="444444"/>
                </a:solidFill>
                <a:highlight>
                  <a:srgbClr val="FFFFFF"/>
                </a:highlight>
                <a:latin typeface="Verdana"/>
                <a:ea typeface="Verdana"/>
                <a:cs typeface="Verdana"/>
                <a:sym typeface="Verdana"/>
              </a:rPr>
              <a:t>g</a:t>
            </a:r>
            <a:r>
              <a:rPr lang="en" sz="1400">
                <a:solidFill>
                  <a:srgbClr val="444444"/>
                </a:solidFill>
                <a:highlight>
                  <a:srgbClr val="FFFFFF"/>
                </a:highlight>
                <a:latin typeface="Verdana"/>
                <a:ea typeface="Verdana"/>
                <a:cs typeface="Verdana"/>
                <a:sym typeface="Verdana"/>
              </a:rPr>
              <a:t>hosts </a:t>
            </a:r>
            <a:r>
              <a:rPr lang="en" sz="1400" b="1">
                <a:solidFill>
                  <a:srgbClr val="444444"/>
                </a:solidFill>
                <a:highlight>
                  <a:srgbClr val="FFFFFF"/>
                </a:highlight>
                <a:latin typeface="Verdana"/>
                <a:ea typeface="Verdana"/>
                <a:cs typeface="Verdana"/>
                <a:sym typeface="Verdana"/>
              </a:rPr>
              <a:t>g</a:t>
            </a:r>
            <a:r>
              <a:rPr lang="en" sz="1400">
                <a:solidFill>
                  <a:srgbClr val="444444"/>
                </a:solidFill>
                <a:highlight>
                  <a:srgbClr val="FFFFFF"/>
                </a:highlight>
                <a:latin typeface="Verdana"/>
                <a:ea typeface="Verdana"/>
                <a:cs typeface="Verdana"/>
                <a:sym typeface="Verdana"/>
              </a:rPr>
              <a:t>reeted the </a:t>
            </a:r>
            <a:r>
              <a:rPr lang="en" sz="1400" b="1">
                <a:solidFill>
                  <a:srgbClr val="444444"/>
                </a:solidFill>
                <a:highlight>
                  <a:srgbClr val="FFFFFF"/>
                </a:highlight>
                <a:latin typeface="Verdana"/>
                <a:ea typeface="Verdana"/>
                <a:cs typeface="Verdana"/>
                <a:sym typeface="Verdana"/>
              </a:rPr>
              <a:t>g</a:t>
            </a:r>
            <a:r>
              <a:rPr lang="en" sz="1400">
                <a:solidFill>
                  <a:srgbClr val="444444"/>
                </a:solidFill>
                <a:highlight>
                  <a:srgbClr val="FFFFFF"/>
                </a:highlight>
                <a:latin typeface="Verdana"/>
                <a:ea typeface="Verdana"/>
                <a:cs typeface="Verdana"/>
                <a:sym typeface="Verdana"/>
              </a:rPr>
              <a:t>angly </a:t>
            </a:r>
            <a:r>
              <a:rPr lang="en" sz="1400" b="1">
                <a:solidFill>
                  <a:srgbClr val="444444"/>
                </a:solidFill>
                <a:highlight>
                  <a:srgbClr val="FFFFFF"/>
                </a:highlight>
                <a:latin typeface="Verdana"/>
                <a:ea typeface="Verdana"/>
                <a:cs typeface="Verdana"/>
                <a:sym typeface="Verdana"/>
              </a:rPr>
              <a:t>g</a:t>
            </a:r>
            <a:r>
              <a:rPr lang="en" sz="1400">
                <a:solidFill>
                  <a:srgbClr val="444444"/>
                </a:solidFill>
                <a:highlight>
                  <a:srgbClr val="FFFFFF"/>
                </a:highlight>
                <a:latin typeface="Verdana"/>
                <a:ea typeface="Verdana"/>
                <a:cs typeface="Verdana"/>
                <a:sym typeface="Verdana"/>
              </a:rPr>
              <a:t>oblins.</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30. I reached under the desk and </a:t>
            </a:r>
            <a:r>
              <a:rPr lang="en" sz="1400" b="1">
                <a:solidFill>
                  <a:srgbClr val="444444"/>
                </a:solidFill>
                <a:highlight>
                  <a:srgbClr val="FFFFFF"/>
                </a:highlight>
                <a:latin typeface="Verdana"/>
                <a:ea typeface="Verdana"/>
                <a:cs typeface="Verdana"/>
                <a:sym typeface="Verdana"/>
              </a:rPr>
              <a:t>g</a:t>
            </a:r>
            <a:r>
              <a:rPr lang="en" sz="1400">
                <a:solidFill>
                  <a:srgbClr val="444444"/>
                </a:solidFill>
                <a:highlight>
                  <a:srgbClr val="FFFFFF"/>
                </a:highlight>
                <a:latin typeface="Verdana"/>
                <a:ea typeface="Verdana"/>
                <a:cs typeface="Verdana"/>
                <a:sym typeface="Verdana"/>
              </a:rPr>
              <a:t>rabbed the </a:t>
            </a:r>
            <a:r>
              <a:rPr lang="en" sz="1400" b="1">
                <a:solidFill>
                  <a:srgbClr val="444444"/>
                </a:solidFill>
                <a:highlight>
                  <a:srgbClr val="FFFFFF"/>
                </a:highlight>
                <a:latin typeface="Verdana"/>
                <a:ea typeface="Verdana"/>
                <a:cs typeface="Verdana"/>
                <a:sym typeface="Verdana"/>
              </a:rPr>
              <a:t>g</a:t>
            </a:r>
            <a:r>
              <a:rPr lang="en" sz="1400">
                <a:solidFill>
                  <a:srgbClr val="444444"/>
                </a:solidFill>
                <a:highlight>
                  <a:srgbClr val="FFFFFF"/>
                </a:highlight>
                <a:latin typeface="Verdana"/>
                <a:ea typeface="Verdana"/>
                <a:cs typeface="Verdana"/>
                <a:sym typeface="Verdana"/>
              </a:rPr>
              <a:t>ross </a:t>
            </a:r>
            <a:r>
              <a:rPr lang="en" sz="1400" b="1">
                <a:solidFill>
                  <a:srgbClr val="444444"/>
                </a:solidFill>
                <a:highlight>
                  <a:srgbClr val="FFFFFF"/>
                </a:highlight>
                <a:latin typeface="Verdana"/>
                <a:ea typeface="Verdana"/>
                <a:cs typeface="Verdana"/>
                <a:sym typeface="Verdana"/>
              </a:rPr>
              <a:t>g</a:t>
            </a:r>
            <a:r>
              <a:rPr lang="en" sz="1400">
                <a:solidFill>
                  <a:srgbClr val="444444"/>
                </a:solidFill>
                <a:highlight>
                  <a:srgbClr val="FFFFFF"/>
                </a:highlight>
                <a:latin typeface="Verdana"/>
                <a:ea typeface="Verdana"/>
                <a:cs typeface="Verdana"/>
                <a:sym typeface="Verdana"/>
              </a:rPr>
              <a:t>um.</a:t>
            </a:r>
          </a:p>
          <a:p>
            <a:pPr lvl="0">
              <a:spcBef>
                <a:spcPts val="0"/>
              </a:spcBef>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lvl="0">
              <a:spcBef>
                <a:spcPts val="0"/>
              </a:spcBef>
              <a:buNone/>
            </a:pPr>
            <a:r>
              <a:rPr lang="en"/>
              <a:t>Using the “H” Sound</a:t>
            </a:r>
          </a:p>
        </p:txBody>
      </p:sp>
      <p:sp>
        <p:nvSpPr>
          <p:cNvPr id="149" name="Shape 149"/>
          <p:cNvSpPr txBox="1">
            <a:spLocks noGrp="1"/>
          </p:cNvSpPr>
          <p:nvPr>
            <p:ph type="body" idx="1"/>
          </p:nvPr>
        </p:nvSpPr>
        <p:spPr>
          <a:xfrm>
            <a:off x="2410112" y="1595775"/>
            <a:ext cx="6321599" cy="3002400"/>
          </a:xfrm>
          <a:prstGeom prst="rect">
            <a:avLst/>
          </a:prstGeom>
        </p:spPr>
        <p:txBody>
          <a:bodyPr lIns="91425" tIns="91425" rIns="91425" bIns="91425" anchor="t" anchorCtr="0">
            <a:noAutofit/>
          </a:bodyPr>
          <a:lstStyle/>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31. The </a:t>
            </a:r>
            <a:r>
              <a:rPr lang="en" sz="1400" b="1">
                <a:solidFill>
                  <a:srgbClr val="444444"/>
                </a:solidFill>
                <a:highlight>
                  <a:srgbClr val="FFFFFF"/>
                </a:highlight>
                <a:latin typeface="Verdana"/>
                <a:ea typeface="Verdana"/>
                <a:cs typeface="Verdana"/>
                <a:sym typeface="Verdana"/>
              </a:rPr>
              <a:t>h</a:t>
            </a:r>
            <a:r>
              <a:rPr lang="en" sz="1400">
                <a:solidFill>
                  <a:srgbClr val="444444"/>
                </a:solidFill>
                <a:highlight>
                  <a:srgbClr val="FFFFFF"/>
                </a:highlight>
                <a:latin typeface="Verdana"/>
                <a:ea typeface="Verdana"/>
                <a:cs typeface="Verdana"/>
                <a:sym typeface="Verdana"/>
              </a:rPr>
              <a:t>ummingbirds </a:t>
            </a:r>
            <a:r>
              <a:rPr lang="en" sz="1400" b="1">
                <a:solidFill>
                  <a:srgbClr val="444444"/>
                </a:solidFill>
                <a:highlight>
                  <a:srgbClr val="FFFFFF"/>
                </a:highlight>
                <a:latin typeface="Verdana"/>
                <a:ea typeface="Verdana"/>
                <a:cs typeface="Verdana"/>
                <a:sym typeface="Verdana"/>
              </a:rPr>
              <a:t>h</a:t>
            </a:r>
            <a:r>
              <a:rPr lang="en" sz="1400">
                <a:solidFill>
                  <a:srgbClr val="444444"/>
                </a:solidFill>
                <a:highlight>
                  <a:srgbClr val="FFFFFF"/>
                </a:highlight>
                <a:latin typeface="Verdana"/>
                <a:ea typeface="Verdana"/>
                <a:cs typeface="Verdana"/>
                <a:sym typeface="Verdana"/>
              </a:rPr>
              <a:t>overed in </a:t>
            </a:r>
            <a:r>
              <a:rPr lang="en" sz="1400" b="1">
                <a:solidFill>
                  <a:srgbClr val="444444"/>
                </a:solidFill>
                <a:highlight>
                  <a:srgbClr val="FFFFFF"/>
                </a:highlight>
                <a:latin typeface="Verdana"/>
                <a:ea typeface="Verdana"/>
                <a:cs typeface="Verdana"/>
                <a:sym typeface="Verdana"/>
              </a:rPr>
              <a:t>h</a:t>
            </a:r>
            <a:r>
              <a:rPr lang="en" sz="1400">
                <a:solidFill>
                  <a:srgbClr val="444444"/>
                </a:solidFill>
                <a:highlight>
                  <a:srgbClr val="FFFFFF"/>
                </a:highlight>
                <a:latin typeface="Verdana"/>
                <a:ea typeface="Verdana"/>
                <a:cs typeface="Verdana"/>
                <a:sym typeface="Verdana"/>
              </a:rPr>
              <a:t>eavenly </a:t>
            </a:r>
            <a:r>
              <a:rPr lang="en" sz="1400" b="1">
                <a:solidFill>
                  <a:srgbClr val="444444"/>
                </a:solidFill>
                <a:highlight>
                  <a:srgbClr val="FFFFFF"/>
                </a:highlight>
                <a:latin typeface="Verdana"/>
                <a:ea typeface="Verdana"/>
                <a:cs typeface="Verdana"/>
                <a:sym typeface="Verdana"/>
              </a:rPr>
              <a:t>h</a:t>
            </a:r>
            <a:r>
              <a:rPr lang="en" sz="1400">
                <a:solidFill>
                  <a:srgbClr val="444444"/>
                </a:solidFill>
                <a:highlight>
                  <a:srgbClr val="FFFFFF"/>
                </a:highlight>
                <a:latin typeface="Verdana"/>
                <a:ea typeface="Verdana"/>
                <a:cs typeface="Verdana"/>
                <a:sym typeface="Verdana"/>
              </a:rPr>
              <a:t>armony.</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32. She </a:t>
            </a:r>
            <a:r>
              <a:rPr lang="en" sz="1400" b="1">
                <a:solidFill>
                  <a:srgbClr val="444444"/>
                </a:solidFill>
                <a:highlight>
                  <a:srgbClr val="FFFFFF"/>
                </a:highlight>
                <a:latin typeface="Verdana"/>
                <a:ea typeface="Verdana"/>
                <a:cs typeface="Verdana"/>
                <a:sym typeface="Verdana"/>
              </a:rPr>
              <a:t>h</a:t>
            </a:r>
            <a:r>
              <a:rPr lang="en" sz="1400">
                <a:solidFill>
                  <a:srgbClr val="444444"/>
                </a:solidFill>
                <a:highlight>
                  <a:srgbClr val="FFFFFF"/>
                </a:highlight>
                <a:latin typeface="Verdana"/>
                <a:ea typeface="Verdana"/>
                <a:cs typeface="Verdana"/>
                <a:sym typeface="Verdana"/>
              </a:rPr>
              <a:t>appily </a:t>
            </a:r>
            <a:r>
              <a:rPr lang="en" sz="1400" b="1">
                <a:solidFill>
                  <a:srgbClr val="444444"/>
                </a:solidFill>
                <a:highlight>
                  <a:srgbClr val="FFFFFF"/>
                </a:highlight>
                <a:latin typeface="Verdana"/>
                <a:ea typeface="Verdana"/>
                <a:cs typeface="Verdana"/>
                <a:sym typeface="Verdana"/>
              </a:rPr>
              <a:t>h</a:t>
            </a:r>
            <a:r>
              <a:rPr lang="en" sz="1400">
                <a:solidFill>
                  <a:srgbClr val="444444"/>
                </a:solidFill>
                <a:highlight>
                  <a:srgbClr val="FFFFFF"/>
                </a:highlight>
                <a:latin typeface="Verdana"/>
                <a:ea typeface="Verdana"/>
                <a:cs typeface="Verdana"/>
                <a:sym typeface="Verdana"/>
              </a:rPr>
              <a:t>elped the </a:t>
            </a:r>
            <a:r>
              <a:rPr lang="en" sz="1400" b="1">
                <a:solidFill>
                  <a:srgbClr val="444444"/>
                </a:solidFill>
                <a:highlight>
                  <a:srgbClr val="FFFFFF"/>
                </a:highlight>
                <a:latin typeface="Verdana"/>
                <a:ea typeface="Verdana"/>
                <a:cs typeface="Verdana"/>
                <a:sym typeface="Verdana"/>
              </a:rPr>
              <a:t>h</a:t>
            </a:r>
            <a:r>
              <a:rPr lang="en" sz="1400">
                <a:solidFill>
                  <a:srgbClr val="444444"/>
                </a:solidFill>
                <a:highlight>
                  <a:srgbClr val="FFFFFF"/>
                </a:highlight>
                <a:latin typeface="Verdana"/>
                <a:ea typeface="Verdana"/>
                <a:cs typeface="Verdana"/>
                <a:sym typeface="Verdana"/>
              </a:rPr>
              <a:t>omeless.</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33. The </a:t>
            </a:r>
            <a:r>
              <a:rPr lang="en" sz="1400" b="1">
                <a:solidFill>
                  <a:srgbClr val="444444"/>
                </a:solidFill>
                <a:highlight>
                  <a:srgbClr val="FFFFFF"/>
                </a:highlight>
                <a:latin typeface="Verdana"/>
                <a:ea typeface="Verdana"/>
                <a:cs typeface="Verdana"/>
                <a:sym typeface="Verdana"/>
              </a:rPr>
              <a:t>h</a:t>
            </a:r>
            <a:r>
              <a:rPr lang="en" sz="1400">
                <a:solidFill>
                  <a:srgbClr val="444444"/>
                </a:solidFill>
                <a:highlight>
                  <a:srgbClr val="FFFFFF"/>
                </a:highlight>
                <a:latin typeface="Verdana"/>
                <a:ea typeface="Verdana"/>
                <a:cs typeface="Verdana"/>
                <a:sym typeface="Verdana"/>
              </a:rPr>
              <a:t>ecklers </a:t>
            </a:r>
            <a:r>
              <a:rPr lang="en" sz="1400" b="1">
                <a:solidFill>
                  <a:srgbClr val="444444"/>
                </a:solidFill>
                <a:highlight>
                  <a:srgbClr val="FFFFFF"/>
                </a:highlight>
                <a:latin typeface="Verdana"/>
                <a:ea typeface="Verdana"/>
                <a:cs typeface="Verdana"/>
                <a:sym typeface="Verdana"/>
              </a:rPr>
              <a:t>h</a:t>
            </a:r>
            <a:r>
              <a:rPr lang="en" sz="1400">
                <a:solidFill>
                  <a:srgbClr val="444444"/>
                </a:solidFill>
                <a:highlight>
                  <a:srgbClr val="FFFFFF"/>
                </a:highlight>
                <a:latin typeface="Verdana"/>
                <a:ea typeface="Verdana"/>
                <a:cs typeface="Verdana"/>
                <a:sym typeface="Verdana"/>
              </a:rPr>
              <a:t>assled the </a:t>
            </a:r>
            <a:r>
              <a:rPr lang="en" sz="1400" b="1">
                <a:solidFill>
                  <a:srgbClr val="444444"/>
                </a:solidFill>
                <a:highlight>
                  <a:srgbClr val="FFFFFF"/>
                </a:highlight>
                <a:latin typeface="Verdana"/>
                <a:ea typeface="Verdana"/>
                <a:cs typeface="Verdana"/>
                <a:sym typeface="Verdana"/>
              </a:rPr>
              <a:t>h</a:t>
            </a:r>
            <a:r>
              <a:rPr lang="en" sz="1400">
                <a:solidFill>
                  <a:srgbClr val="444444"/>
                </a:solidFill>
                <a:highlight>
                  <a:srgbClr val="FFFFFF"/>
                </a:highlight>
                <a:latin typeface="Verdana"/>
                <a:ea typeface="Verdana"/>
                <a:cs typeface="Verdana"/>
                <a:sym typeface="Verdana"/>
              </a:rPr>
              <a:t>umble </a:t>
            </a:r>
            <a:r>
              <a:rPr lang="en" sz="1400" b="1">
                <a:solidFill>
                  <a:srgbClr val="444444"/>
                </a:solidFill>
                <a:highlight>
                  <a:srgbClr val="FFFFFF"/>
                </a:highlight>
                <a:latin typeface="Verdana"/>
                <a:ea typeface="Verdana"/>
                <a:cs typeface="Verdana"/>
                <a:sym typeface="Verdana"/>
              </a:rPr>
              <a:t>h</a:t>
            </a:r>
            <a:r>
              <a:rPr lang="en" sz="1400">
                <a:solidFill>
                  <a:srgbClr val="444444"/>
                </a:solidFill>
                <a:highlight>
                  <a:srgbClr val="FFFFFF"/>
                </a:highlight>
                <a:latin typeface="Verdana"/>
                <a:ea typeface="Verdana"/>
                <a:cs typeface="Verdana"/>
                <a:sym typeface="Verdana"/>
              </a:rPr>
              <a:t>armonica player.</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34. After Monique dumped Brian, </a:t>
            </a:r>
            <a:r>
              <a:rPr lang="en" sz="1400" b="1">
                <a:solidFill>
                  <a:srgbClr val="444444"/>
                </a:solidFill>
                <a:highlight>
                  <a:srgbClr val="FFFFFF"/>
                </a:highlight>
                <a:latin typeface="Verdana"/>
                <a:ea typeface="Verdana"/>
                <a:cs typeface="Verdana"/>
                <a:sym typeface="Verdana"/>
              </a:rPr>
              <a:t>h</a:t>
            </a:r>
            <a:r>
              <a:rPr lang="en" sz="1400">
                <a:solidFill>
                  <a:srgbClr val="444444"/>
                </a:solidFill>
                <a:highlight>
                  <a:srgbClr val="FFFFFF"/>
                </a:highlight>
                <a:latin typeface="Verdana"/>
                <a:ea typeface="Verdana"/>
                <a:cs typeface="Verdana"/>
                <a:sym typeface="Verdana"/>
              </a:rPr>
              <a:t>is </a:t>
            </a:r>
            <a:r>
              <a:rPr lang="en" sz="1400" b="1">
                <a:solidFill>
                  <a:srgbClr val="444444"/>
                </a:solidFill>
                <a:highlight>
                  <a:srgbClr val="FFFFFF"/>
                </a:highlight>
                <a:latin typeface="Verdana"/>
                <a:ea typeface="Verdana"/>
                <a:cs typeface="Verdana"/>
                <a:sym typeface="Verdana"/>
              </a:rPr>
              <a:t>h</a:t>
            </a:r>
            <a:r>
              <a:rPr lang="en" sz="1400">
                <a:solidFill>
                  <a:srgbClr val="444444"/>
                </a:solidFill>
                <a:highlight>
                  <a:srgbClr val="FFFFFF"/>
                </a:highlight>
                <a:latin typeface="Verdana"/>
                <a:ea typeface="Verdana"/>
                <a:cs typeface="Verdana"/>
                <a:sym typeface="Verdana"/>
              </a:rPr>
              <a:t>eart </a:t>
            </a:r>
            <a:r>
              <a:rPr lang="en" sz="1400" b="1">
                <a:solidFill>
                  <a:srgbClr val="444444"/>
                </a:solidFill>
                <a:highlight>
                  <a:srgbClr val="FFFFFF"/>
                </a:highlight>
                <a:latin typeface="Verdana"/>
                <a:ea typeface="Verdana"/>
                <a:cs typeface="Verdana"/>
                <a:sym typeface="Verdana"/>
              </a:rPr>
              <a:t>h</a:t>
            </a:r>
            <a:r>
              <a:rPr lang="en" sz="1400">
                <a:solidFill>
                  <a:srgbClr val="444444"/>
                </a:solidFill>
                <a:highlight>
                  <a:srgbClr val="FFFFFF"/>
                </a:highlight>
                <a:latin typeface="Verdana"/>
                <a:ea typeface="Verdana"/>
                <a:cs typeface="Verdana"/>
                <a:sym typeface="Verdana"/>
              </a:rPr>
              <a:t>ung </a:t>
            </a:r>
            <a:r>
              <a:rPr lang="en" sz="1400" b="1">
                <a:solidFill>
                  <a:srgbClr val="444444"/>
                </a:solidFill>
                <a:highlight>
                  <a:srgbClr val="FFFFFF"/>
                </a:highlight>
                <a:latin typeface="Verdana"/>
                <a:ea typeface="Verdana"/>
                <a:cs typeface="Verdana"/>
                <a:sym typeface="Verdana"/>
              </a:rPr>
              <a:t>h</a:t>
            </a:r>
            <a:r>
              <a:rPr lang="en" sz="1400">
                <a:solidFill>
                  <a:srgbClr val="444444"/>
                </a:solidFill>
                <a:highlight>
                  <a:srgbClr val="FFFFFF"/>
                </a:highlight>
                <a:latin typeface="Verdana"/>
                <a:ea typeface="Verdana"/>
                <a:cs typeface="Verdana"/>
                <a:sym typeface="Verdana"/>
              </a:rPr>
              <a:t>eavily.</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35. Those </a:t>
            </a:r>
            <a:r>
              <a:rPr lang="en" sz="1400" b="1">
                <a:solidFill>
                  <a:srgbClr val="444444"/>
                </a:solidFill>
                <a:highlight>
                  <a:srgbClr val="FFFFFF"/>
                </a:highlight>
                <a:latin typeface="Verdana"/>
                <a:ea typeface="Verdana"/>
                <a:cs typeface="Verdana"/>
                <a:sym typeface="Verdana"/>
              </a:rPr>
              <a:t>h</a:t>
            </a:r>
            <a:r>
              <a:rPr lang="en" sz="1400">
                <a:solidFill>
                  <a:srgbClr val="444444"/>
                </a:solidFill>
                <a:highlight>
                  <a:srgbClr val="FFFFFF"/>
                </a:highlight>
                <a:latin typeface="Verdana"/>
                <a:ea typeface="Verdana"/>
                <a:cs typeface="Verdana"/>
                <a:sym typeface="Verdana"/>
              </a:rPr>
              <a:t>orses </a:t>
            </a:r>
            <a:r>
              <a:rPr lang="en" sz="1400" b="1">
                <a:solidFill>
                  <a:srgbClr val="444444"/>
                </a:solidFill>
                <a:highlight>
                  <a:srgbClr val="FFFFFF"/>
                </a:highlight>
                <a:latin typeface="Verdana"/>
                <a:ea typeface="Verdana"/>
                <a:cs typeface="Verdana"/>
                <a:sym typeface="Verdana"/>
              </a:rPr>
              <a:t>h</a:t>
            </a:r>
            <a:r>
              <a:rPr lang="en" sz="1400">
                <a:solidFill>
                  <a:srgbClr val="444444"/>
                </a:solidFill>
                <a:highlight>
                  <a:srgbClr val="FFFFFF"/>
                </a:highlight>
                <a:latin typeface="Verdana"/>
                <a:ea typeface="Verdana"/>
                <a:cs typeface="Verdana"/>
                <a:sym typeface="Verdana"/>
              </a:rPr>
              <a:t>ave </a:t>
            </a:r>
            <a:r>
              <a:rPr lang="en" sz="1400" b="1">
                <a:solidFill>
                  <a:srgbClr val="444444"/>
                </a:solidFill>
                <a:highlight>
                  <a:srgbClr val="FFFFFF"/>
                </a:highlight>
                <a:latin typeface="Verdana"/>
                <a:ea typeface="Verdana"/>
                <a:cs typeface="Verdana"/>
                <a:sym typeface="Verdana"/>
              </a:rPr>
              <a:t>h</a:t>
            </a:r>
            <a:r>
              <a:rPr lang="en" sz="1400">
                <a:solidFill>
                  <a:srgbClr val="444444"/>
                </a:solidFill>
                <a:highlight>
                  <a:srgbClr val="FFFFFF"/>
                </a:highlight>
                <a:latin typeface="Verdana"/>
                <a:ea typeface="Verdana"/>
                <a:cs typeface="Verdana"/>
                <a:sym typeface="Verdana"/>
              </a:rPr>
              <a:t>eavy </a:t>
            </a:r>
            <a:r>
              <a:rPr lang="en" sz="1400" b="1">
                <a:solidFill>
                  <a:srgbClr val="444444"/>
                </a:solidFill>
                <a:highlight>
                  <a:srgbClr val="FFFFFF"/>
                </a:highlight>
                <a:latin typeface="Verdana"/>
                <a:ea typeface="Verdana"/>
                <a:cs typeface="Verdana"/>
                <a:sym typeface="Verdana"/>
              </a:rPr>
              <a:t>h</a:t>
            </a:r>
            <a:r>
              <a:rPr lang="en" sz="1400">
                <a:solidFill>
                  <a:srgbClr val="444444"/>
                </a:solidFill>
                <a:highlight>
                  <a:srgbClr val="FFFFFF"/>
                </a:highlight>
                <a:latin typeface="Verdana"/>
                <a:ea typeface="Verdana"/>
                <a:cs typeface="Verdana"/>
                <a:sym typeface="Verdana"/>
              </a:rPr>
              <a:t>ooves.</a:t>
            </a:r>
          </a:p>
          <a:p>
            <a:pPr lvl="0">
              <a:spcBef>
                <a:spcPts val="0"/>
              </a:spcBef>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lvl="0">
              <a:spcBef>
                <a:spcPts val="0"/>
              </a:spcBef>
              <a:buNone/>
            </a:pPr>
            <a:r>
              <a:rPr lang="en"/>
              <a:t>Using the “J” and “G” Sounds</a:t>
            </a:r>
          </a:p>
        </p:txBody>
      </p:sp>
      <p:sp>
        <p:nvSpPr>
          <p:cNvPr id="155" name="Shape 155"/>
          <p:cNvSpPr txBox="1">
            <a:spLocks noGrp="1"/>
          </p:cNvSpPr>
          <p:nvPr>
            <p:ph type="body" idx="1"/>
          </p:nvPr>
        </p:nvSpPr>
        <p:spPr>
          <a:xfrm>
            <a:off x="2400262" y="1644900"/>
            <a:ext cx="6321599" cy="3002400"/>
          </a:xfrm>
          <a:prstGeom prst="rect">
            <a:avLst/>
          </a:prstGeom>
        </p:spPr>
        <p:txBody>
          <a:bodyPr lIns="91425" tIns="91425" rIns="91425" bIns="91425" anchor="t" anchorCtr="0">
            <a:noAutofit/>
          </a:bodyPr>
          <a:lstStyle/>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36. The </a:t>
            </a:r>
            <a:r>
              <a:rPr lang="en" sz="1400" b="1">
                <a:solidFill>
                  <a:srgbClr val="444444"/>
                </a:solidFill>
                <a:highlight>
                  <a:srgbClr val="FFFFFF"/>
                </a:highlight>
                <a:latin typeface="Verdana"/>
                <a:ea typeface="Verdana"/>
                <a:cs typeface="Verdana"/>
                <a:sym typeface="Verdana"/>
              </a:rPr>
              <a:t>g</a:t>
            </a:r>
            <a:r>
              <a:rPr lang="en" sz="1400">
                <a:solidFill>
                  <a:srgbClr val="444444"/>
                </a:solidFill>
                <a:highlight>
                  <a:srgbClr val="FFFFFF"/>
                </a:highlight>
                <a:latin typeface="Verdana"/>
                <a:ea typeface="Verdana"/>
                <a:cs typeface="Verdana"/>
                <a:sym typeface="Verdana"/>
              </a:rPr>
              <a:t>entle </a:t>
            </a:r>
            <a:r>
              <a:rPr lang="en" sz="1400" b="1">
                <a:solidFill>
                  <a:srgbClr val="444444"/>
                </a:solidFill>
                <a:highlight>
                  <a:srgbClr val="FFFFFF"/>
                </a:highlight>
                <a:latin typeface="Verdana"/>
                <a:ea typeface="Verdana"/>
                <a:cs typeface="Verdana"/>
                <a:sym typeface="Verdana"/>
              </a:rPr>
              <a:t>g</a:t>
            </a:r>
            <a:r>
              <a:rPr lang="en" sz="1400">
                <a:solidFill>
                  <a:srgbClr val="444444"/>
                </a:solidFill>
                <a:highlight>
                  <a:srgbClr val="FFFFFF"/>
                </a:highlight>
                <a:latin typeface="Verdana"/>
                <a:ea typeface="Verdana"/>
                <a:cs typeface="Verdana"/>
                <a:sym typeface="Verdana"/>
              </a:rPr>
              <a:t>iant </a:t>
            </a:r>
            <a:r>
              <a:rPr lang="en" sz="1400" b="1">
                <a:solidFill>
                  <a:srgbClr val="444444"/>
                </a:solidFill>
                <a:highlight>
                  <a:srgbClr val="FFFFFF"/>
                </a:highlight>
                <a:latin typeface="Verdana"/>
                <a:ea typeface="Verdana"/>
                <a:cs typeface="Verdana"/>
                <a:sym typeface="Verdana"/>
              </a:rPr>
              <a:t>j</a:t>
            </a:r>
            <a:r>
              <a:rPr lang="en" sz="1400">
                <a:solidFill>
                  <a:srgbClr val="444444"/>
                </a:solidFill>
                <a:highlight>
                  <a:srgbClr val="FFFFFF"/>
                </a:highlight>
                <a:latin typeface="Verdana"/>
                <a:ea typeface="Verdana"/>
                <a:cs typeface="Verdana"/>
                <a:sym typeface="Verdana"/>
              </a:rPr>
              <a:t>umped in </a:t>
            </a:r>
            <a:r>
              <a:rPr lang="en" sz="1400" b="1">
                <a:solidFill>
                  <a:srgbClr val="444444"/>
                </a:solidFill>
                <a:highlight>
                  <a:srgbClr val="FFFFFF"/>
                </a:highlight>
                <a:latin typeface="Verdana"/>
                <a:ea typeface="Verdana"/>
                <a:cs typeface="Verdana"/>
                <a:sym typeface="Verdana"/>
              </a:rPr>
              <a:t>j</a:t>
            </a:r>
            <a:r>
              <a:rPr lang="en" sz="1400">
                <a:solidFill>
                  <a:srgbClr val="444444"/>
                </a:solidFill>
                <a:highlight>
                  <a:srgbClr val="FFFFFF"/>
                </a:highlight>
                <a:latin typeface="Verdana"/>
                <a:ea typeface="Verdana"/>
                <a:cs typeface="Verdana"/>
                <a:sym typeface="Verdana"/>
              </a:rPr>
              <a:t>ubilation.</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37. </a:t>
            </a:r>
            <a:r>
              <a:rPr lang="en" sz="1400" b="1">
                <a:solidFill>
                  <a:srgbClr val="444444"/>
                </a:solidFill>
                <a:highlight>
                  <a:srgbClr val="FFFFFF"/>
                </a:highlight>
                <a:latin typeface="Verdana"/>
                <a:ea typeface="Verdana"/>
                <a:cs typeface="Verdana"/>
                <a:sym typeface="Verdana"/>
              </a:rPr>
              <a:t>J</a:t>
            </a:r>
            <a:r>
              <a:rPr lang="en" sz="1400">
                <a:solidFill>
                  <a:srgbClr val="444444"/>
                </a:solidFill>
                <a:highlight>
                  <a:srgbClr val="FFFFFF"/>
                </a:highlight>
                <a:latin typeface="Verdana"/>
                <a:ea typeface="Verdana"/>
                <a:cs typeface="Verdana"/>
                <a:sym typeface="Verdana"/>
              </a:rPr>
              <a:t>uggling </a:t>
            </a:r>
            <a:r>
              <a:rPr lang="en" sz="1400" b="1">
                <a:solidFill>
                  <a:srgbClr val="444444"/>
                </a:solidFill>
                <a:highlight>
                  <a:srgbClr val="FFFFFF"/>
                </a:highlight>
                <a:latin typeface="Verdana"/>
                <a:ea typeface="Verdana"/>
                <a:cs typeface="Verdana"/>
                <a:sym typeface="Verdana"/>
              </a:rPr>
              <a:t>j</a:t>
            </a:r>
            <a:r>
              <a:rPr lang="en" sz="1400">
                <a:solidFill>
                  <a:srgbClr val="444444"/>
                </a:solidFill>
                <a:highlight>
                  <a:srgbClr val="FFFFFF"/>
                </a:highlight>
                <a:latin typeface="Verdana"/>
                <a:ea typeface="Verdana"/>
                <a:cs typeface="Verdana"/>
                <a:sym typeface="Verdana"/>
              </a:rPr>
              <a:t>ack o’lanterns is my </a:t>
            </a:r>
            <a:r>
              <a:rPr lang="en" sz="1400" b="1">
                <a:solidFill>
                  <a:srgbClr val="444444"/>
                </a:solidFill>
                <a:highlight>
                  <a:srgbClr val="FFFFFF"/>
                </a:highlight>
                <a:latin typeface="Verdana"/>
                <a:ea typeface="Verdana"/>
                <a:cs typeface="Verdana"/>
                <a:sym typeface="Verdana"/>
              </a:rPr>
              <a:t>j</a:t>
            </a:r>
            <a:r>
              <a:rPr lang="en" sz="1400">
                <a:solidFill>
                  <a:srgbClr val="444444"/>
                </a:solidFill>
                <a:highlight>
                  <a:srgbClr val="FFFFFF"/>
                </a:highlight>
                <a:latin typeface="Verdana"/>
                <a:ea typeface="Verdana"/>
                <a:cs typeface="Verdana"/>
                <a:sym typeface="Verdana"/>
              </a:rPr>
              <a:t>ob.</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38. He </a:t>
            </a:r>
            <a:r>
              <a:rPr lang="en" sz="1400" b="1">
                <a:solidFill>
                  <a:srgbClr val="444444"/>
                </a:solidFill>
                <a:highlight>
                  <a:srgbClr val="FFFFFF"/>
                </a:highlight>
                <a:latin typeface="Verdana"/>
                <a:ea typeface="Verdana"/>
                <a:cs typeface="Verdana"/>
                <a:sym typeface="Verdana"/>
              </a:rPr>
              <a:t>j</a:t>
            </a:r>
            <a:r>
              <a:rPr lang="en" sz="1400">
                <a:solidFill>
                  <a:srgbClr val="444444"/>
                </a:solidFill>
                <a:highlight>
                  <a:srgbClr val="FFFFFF"/>
                </a:highlight>
                <a:latin typeface="Verdana"/>
                <a:ea typeface="Verdana"/>
                <a:cs typeface="Verdana"/>
                <a:sym typeface="Verdana"/>
              </a:rPr>
              <a:t>abbed the </a:t>
            </a:r>
            <a:r>
              <a:rPr lang="en" sz="1400" b="1">
                <a:solidFill>
                  <a:srgbClr val="444444"/>
                </a:solidFill>
                <a:highlight>
                  <a:srgbClr val="FFFFFF"/>
                </a:highlight>
                <a:latin typeface="Verdana"/>
                <a:ea typeface="Verdana"/>
                <a:cs typeface="Verdana"/>
                <a:sym typeface="Verdana"/>
              </a:rPr>
              <a:t>j</a:t>
            </a:r>
            <a:r>
              <a:rPr lang="en" sz="1400">
                <a:solidFill>
                  <a:srgbClr val="444444"/>
                </a:solidFill>
                <a:highlight>
                  <a:srgbClr val="FFFFFF"/>
                </a:highlight>
                <a:latin typeface="Verdana"/>
                <a:ea typeface="Verdana"/>
                <a:cs typeface="Verdana"/>
                <a:sym typeface="Verdana"/>
              </a:rPr>
              <a:t>avelin into the </a:t>
            </a:r>
            <a:r>
              <a:rPr lang="en" sz="1400" b="1">
                <a:solidFill>
                  <a:srgbClr val="444444"/>
                </a:solidFill>
                <a:highlight>
                  <a:srgbClr val="FFFFFF"/>
                </a:highlight>
                <a:latin typeface="Verdana"/>
                <a:ea typeface="Verdana"/>
                <a:cs typeface="Verdana"/>
                <a:sym typeface="Verdana"/>
              </a:rPr>
              <a:t>j</a:t>
            </a:r>
            <a:r>
              <a:rPr lang="en" sz="1400">
                <a:solidFill>
                  <a:srgbClr val="444444"/>
                </a:solidFill>
                <a:highlight>
                  <a:srgbClr val="FFFFFF"/>
                </a:highlight>
                <a:latin typeface="Verdana"/>
                <a:ea typeface="Verdana"/>
                <a:cs typeface="Verdana"/>
                <a:sym typeface="Verdana"/>
              </a:rPr>
              <a:t>ail cell.</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39. </a:t>
            </a:r>
            <a:r>
              <a:rPr lang="en" sz="1400" b="1">
                <a:solidFill>
                  <a:srgbClr val="444444"/>
                </a:solidFill>
                <a:highlight>
                  <a:srgbClr val="FFFFFF"/>
                </a:highlight>
                <a:latin typeface="Verdana"/>
                <a:ea typeface="Verdana"/>
                <a:cs typeface="Verdana"/>
                <a:sym typeface="Verdana"/>
              </a:rPr>
              <a:t>J</a:t>
            </a:r>
            <a:r>
              <a:rPr lang="en" sz="1400">
                <a:solidFill>
                  <a:srgbClr val="444444"/>
                </a:solidFill>
                <a:highlight>
                  <a:srgbClr val="FFFFFF"/>
                </a:highlight>
                <a:latin typeface="Verdana"/>
                <a:ea typeface="Verdana"/>
                <a:cs typeface="Verdana"/>
                <a:sym typeface="Verdana"/>
              </a:rPr>
              <a:t>ellyfish have </a:t>
            </a:r>
            <a:r>
              <a:rPr lang="en" sz="1400" b="1">
                <a:solidFill>
                  <a:srgbClr val="444444"/>
                </a:solidFill>
                <a:highlight>
                  <a:srgbClr val="FFFFFF"/>
                </a:highlight>
                <a:latin typeface="Verdana"/>
                <a:ea typeface="Verdana"/>
                <a:cs typeface="Verdana"/>
                <a:sym typeface="Verdana"/>
              </a:rPr>
              <a:t>g</a:t>
            </a:r>
            <a:r>
              <a:rPr lang="en" sz="1400">
                <a:solidFill>
                  <a:srgbClr val="444444"/>
                </a:solidFill>
                <a:highlight>
                  <a:srgbClr val="FFFFFF"/>
                </a:highlight>
                <a:latin typeface="Verdana"/>
                <a:ea typeface="Verdana"/>
                <a:cs typeface="Verdana"/>
                <a:sym typeface="Verdana"/>
              </a:rPr>
              <a:t>erms and </a:t>
            </a:r>
            <a:r>
              <a:rPr lang="en" sz="1400" b="1">
                <a:solidFill>
                  <a:srgbClr val="444444"/>
                </a:solidFill>
                <a:highlight>
                  <a:srgbClr val="FFFFFF"/>
                </a:highlight>
                <a:latin typeface="Verdana"/>
                <a:ea typeface="Verdana"/>
                <a:cs typeface="Verdana"/>
                <a:sym typeface="Verdana"/>
              </a:rPr>
              <a:t>j</a:t>
            </a:r>
            <a:r>
              <a:rPr lang="en" sz="1400">
                <a:solidFill>
                  <a:srgbClr val="444444"/>
                </a:solidFill>
                <a:highlight>
                  <a:srgbClr val="FFFFFF"/>
                </a:highlight>
                <a:latin typeface="Verdana"/>
                <a:ea typeface="Verdana"/>
                <a:cs typeface="Verdana"/>
                <a:sym typeface="Verdana"/>
              </a:rPr>
              <a:t>arring toxins.</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40. The </a:t>
            </a:r>
            <a:r>
              <a:rPr lang="en" sz="1400" b="1">
                <a:solidFill>
                  <a:srgbClr val="444444"/>
                </a:solidFill>
                <a:highlight>
                  <a:srgbClr val="FFFFFF"/>
                </a:highlight>
                <a:latin typeface="Verdana"/>
                <a:ea typeface="Verdana"/>
                <a:cs typeface="Verdana"/>
                <a:sym typeface="Verdana"/>
              </a:rPr>
              <a:t>g</a:t>
            </a:r>
            <a:r>
              <a:rPr lang="en" sz="1400">
                <a:solidFill>
                  <a:srgbClr val="444444"/>
                </a:solidFill>
                <a:highlight>
                  <a:srgbClr val="FFFFFF"/>
                </a:highlight>
                <a:latin typeface="Verdana"/>
                <a:ea typeface="Verdana"/>
                <a:cs typeface="Verdana"/>
                <a:sym typeface="Verdana"/>
              </a:rPr>
              <a:t>ym was </a:t>
            </a:r>
            <a:r>
              <a:rPr lang="en" sz="1400" b="1">
                <a:solidFill>
                  <a:srgbClr val="444444"/>
                </a:solidFill>
                <a:highlight>
                  <a:srgbClr val="FFFFFF"/>
                </a:highlight>
                <a:latin typeface="Verdana"/>
                <a:ea typeface="Verdana"/>
                <a:cs typeface="Verdana"/>
                <a:sym typeface="Verdana"/>
              </a:rPr>
              <a:t>j</a:t>
            </a:r>
            <a:r>
              <a:rPr lang="en" sz="1400">
                <a:solidFill>
                  <a:srgbClr val="444444"/>
                </a:solidFill>
                <a:highlight>
                  <a:srgbClr val="FFFFFF"/>
                </a:highlight>
                <a:latin typeface="Verdana"/>
                <a:ea typeface="Verdana"/>
                <a:cs typeface="Verdana"/>
                <a:sym typeface="Verdana"/>
              </a:rPr>
              <a:t>ammed with </a:t>
            </a:r>
            <a:r>
              <a:rPr lang="en" sz="1400" b="1">
                <a:solidFill>
                  <a:srgbClr val="444444"/>
                </a:solidFill>
                <a:highlight>
                  <a:srgbClr val="FFFFFF"/>
                </a:highlight>
                <a:latin typeface="Verdana"/>
                <a:ea typeface="Verdana"/>
                <a:cs typeface="Verdana"/>
                <a:sym typeface="Verdana"/>
              </a:rPr>
              <a:t>j</a:t>
            </a:r>
            <a:r>
              <a:rPr lang="en" sz="1400">
                <a:solidFill>
                  <a:srgbClr val="444444"/>
                </a:solidFill>
                <a:highlight>
                  <a:srgbClr val="FFFFFF"/>
                </a:highlight>
                <a:latin typeface="Verdana"/>
                <a:ea typeface="Verdana"/>
                <a:cs typeface="Verdana"/>
                <a:sym typeface="Verdana"/>
              </a:rPr>
              <a:t>elly </a:t>
            </a:r>
            <a:r>
              <a:rPr lang="en" sz="1400" b="1">
                <a:solidFill>
                  <a:srgbClr val="444444"/>
                </a:solidFill>
                <a:highlight>
                  <a:srgbClr val="FFFFFF"/>
                </a:highlight>
                <a:latin typeface="Verdana"/>
                <a:ea typeface="Verdana"/>
                <a:cs typeface="Verdana"/>
                <a:sym typeface="Verdana"/>
              </a:rPr>
              <a:t>j</a:t>
            </a:r>
            <a:r>
              <a:rPr lang="en" sz="1400">
                <a:solidFill>
                  <a:srgbClr val="444444"/>
                </a:solidFill>
                <a:highlight>
                  <a:srgbClr val="FFFFFF"/>
                </a:highlight>
                <a:latin typeface="Verdana"/>
                <a:ea typeface="Verdana"/>
                <a:cs typeface="Verdana"/>
                <a:sym typeface="Verdana"/>
              </a:rPr>
              <a:t>ars and </a:t>
            </a:r>
            <a:r>
              <a:rPr lang="en" sz="1400" b="1">
                <a:solidFill>
                  <a:srgbClr val="444444"/>
                </a:solidFill>
                <a:highlight>
                  <a:srgbClr val="FFFFFF"/>
                </a:highlight>
                <a:latin typeface="Verdana"/>
                <a:ea typeface="Verdana"/>
                <a:cs typeface="Verdana"/>
                <a:sym typeface="Verdana"/>
              </a:rPr>
              <a:t>j</a:t>
            </a:r>
            <a:r>
              <a:rPr lang="en" sz="1400">
                <a:solidFill>
                  <a:srgbClr val="444444"/>
                </a:solidFill>
                <a:highlight>
                  <a:srgbClr val="FFFFFF"/>
                </a:highlight>
                <a:latin typeface="Verdana"/>
                <a:ea typeface="Verdana"/>
                <a:cs typeface="Verdana"/>
                <a:sym typeface="Verdana"/>
              </a:rPr>
              <a:t>unk.</a:t>
            </a:r>
          </a:p>
          <a:p>
            <a:pPr lvl="0">
              <a:spcBef>
                <a:spcPts val="0"/>
              </a:spcBef>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lvl="0">
              <a:spcBef>
                <a:spcPts val="0"/>
              </a:spcBef>
              <a:buNone/>
            </a:pPr>
            <a:r>
              <a:rPr lang="en"/>
              <a:t>Using the “L” Sound</a:t>
            </a:r>
          </a:p>
        </p:txBody>
      </p:sp>
      <p:sp>
        <p:nvSpPr>
          <p:cNvPr id="161" name="Shape 161"/>
          <p:cNvSpPr txBox="1">
            <a:spLocks noGrp="1"/>
          </p:cNvSpPr>
          <p:nvPr>
            <p:ph type="body" idx="1"/>
          </p:nvPr>
        </p:nvSpPr>
        <p:spPr>
          <a:xfrm>
            <a:off x="2410112" y="1595775"/>
            <a:ext cx="6321599" cy="3002400"/>
          </a:xfrm>
          <a:prstGeom prst="rect">
            <a:avLst/>
          </a:prstGeom>
        </p:spPr>
        <p:txBody>
          <a:bodyPr lIns="91425" tIns="91425" rIns="91425" bIns="91425" anchor="t" anchorCtr="0">
            <a:noAutofit/>
          </a:bodyPr>
          <a:lstStyle/>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41. Whenever he </a:t>
            </a:r>
            <a:r>
              <a:rPr lang="en" sz="1400" b="1">
                <a:solidFill>
                  <a:srgbClr val="444444"/>
                </a:solidFill>
                <a:highlight>
                  <a:srgbClr val="FFFFFF"/>
                </a:highlight>
                <a:latin typeface="Verdana"/>
                <a:ea typeface="Verdana"/>
                <a:cs typeface="Verdana"/>
                <a:sym typeface="Verdana"/>
              </a:rPr>
              <a:t>l</a:t>
            </a:r>
            <a:r>
              <a:rPr lang="en" sz="1400">
                <a:solidFill>
                  <a:srgbClr val="444444"/>
                </a:solidFill>
                <a:highlight>
                  <a:srgbClr val="FFFFFF"/>
                </a:highlight>
                <a:latin typeface="Verdana"/>
                <a:ea typeface="Verdana"/>
                <a:cs typeface="Verdana"/>
                <a:sym typeface="Verdana"/>
              </a:rPr>
              <a:t>ied, he </a:t>
            </a:r>
            <a:r>
              <a:rPr lang="en" sz="1400" b="1">
                <a:solidFill>
                  <a:srgbClr val="444444"/>
                </a:solidFill>
                <a:highlight>
                  <a:srgbClr val="FFFFFF"/>
                </a:highlight>
                <a:latin typeface="Verdana"/>
                <a:ea typeface="Verdana"/>
                <a:cs typeface="Verdana"/>
                <a:sym typeface="Verdana"/>
              </a:rPr>
              <a:t>l</a:t>
            </a:r>
            <a:r>
              <a:rPr lang="en" sz="1400">
                <a:solidFill>
                  <a:srgbClr val="444444"/>
                </a:solidFill>
                <a:highlight>
                  <a:srgbClr val="FFFFFF"/>
                </a:highlight>
                <a:latin typeface="Verdana"/>
                <a:ea typeface="Verdana"/>
                <a:cs typeface="Verdana"/>
                <a:sym typeface="Verdana"/>
              </a:rPr>
              <a:t>isped a </a:t>
            </a:r>
            <a:r>
              <a:rPr lang="en" sz="1400" b="1">
                <a:solidFill>
                  <a:srgbClr val="444444"/>
                </a:solidFill>
                <a:highlight>
                  <a:srgbClr val="FFFFFF"/>
                </a:highlight>
                <a:latin typeface="Verdana"/>
                <a:ea typeface="Verdana"/>
                <a:cs typeface="Verdana"/>
                <a:sym typeface="Verdana"/>
              </a:rPr>
              <a:t>l</a:t>
            </a:r>
            <a:r>
              <a:rPr lang="en" sz="1400">
                <a:solidFill>
                  <a:srgbClr val="444444"/>
                </a:solidFill>
                <a:highlight>
                  <a:srgbClr val="FFFFFF"/>
                </a:highlight>
                <a:latin typeface="Verdana"/>
                <a:ea typeface="Verdana"/>
                <a:cs typeface="Verdana"/>
                <a:sym typeface="Verdana"/>
              </a:rPr>
              <a:t>ittle.</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42. The</a:t>
            </a:r>
            <a:r>
              <a:rPr lang="en" sz="1400" b="1">
                <a:solidFill>
                  <a:srgbClr val="444444"/>
                </a:solidFill>
                <a:highlight>
                  <a:srgbClr val="FFFFFF"/>
                </a:highlight>
                <a:latin typeface="Verdana"/>
                <a:ea typeface="Verdana"/>
                <a:cs typeface="Verdana"/>
                <a:sym typeface="Verdana"/>
              </a:rPr>
              <a:t> l</a:t>
            </a:r>
            <a:r>
              <a:rPr lang="en" sz="1400">
                <a:solidFill>
                  <a:srgbClr val="444444"/>
                </a:solidFill>
                <a:highlight>
                  <a:srgbClr val="FFFFFF"/>
                </a:highlight>
                <a:latin typeface="Verdana"/>
                <a:ea typeface="Verdana"/>
                <a:cs typeface="Verdana"/>
                <a:sym typeface="Verdana"/>
              </a:rPr>
              <a:t>ion </a:t>
            </a:r>
            <a:r>
              <a:rPr lang="en" sz="1400" b="1">
                <a:solidFill>
                  <a:srgbClr val="444444"/>
                </a:solidFill>
                <a:highlight>
                  <a:srgbClr val="FFFFFF"/>
                </a:highlight>
                <a:latin typeface="Verdana"/>
                <a:ea typeface="Verdana"/>
                <a:cs typeface="Verdana"/>
                <a:sym typeface="Verdana"/>
              </a:rPr>
              <a:t>l</a:t>
            </a:r>
            <a:r>
              <a:rPr lang="en" sz="1400">
                <a:solidFill>
                  <a:srgbClr val="444444"/>
                </a:solidFill>
                <a:highlight>
                  <a:srgbClr val="FFFFFF"/>
                </a:highlight>
                <a:latin typeface="Verdana"/>
                <a:ea typeface="Verdana"/>
                <a:cs typeface="Verdana"/>
                <a:sym typeface="Verdana"/>
              </a:rPr>
              <a:t>icked his </a:t>
            </a:r>
            <a:r>
              <a:rPr lang="en" sz="1400" b="1">
                <a:solidFill>
                  <a:srgbClr val="444444"/>
                </a:solidFill>
                <a:highlight>
                  <a:srgbClr val="FFFFFF"/>
                </a:highlight>
                <a:latin typeface="Verdana"/>
                <a:ea typeface="Verdana"/>
                <a:cs typeface="Verdana"/>
                <a:sym typeface="Verdana"/>
              </a:rPr>
              <a:t>l</a:t>
            </a:r>
            <a:r>
              <a:rPr lang="en" sz="1400">
                <a:solidFill>
                  <a:srgbClr val="444444"/>
                </a:solidFill>
                <a:highlight>
                  <a:srgbClr val="FFFFFF"/>
                </a:highlight>
                <a:latin typeface="Verdana"/>
                <a:ea typeface="Verdana"/>
                <a:cs typeface="Verdana"/>
                <a:sym typeface="Verdana"/>
              </a:rPr>
              <a:t>ips.</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43. Feeling rather </a:t>
            </a:r>
            <a:r>
              <a:rPr lang="en" sz="1400" b="1">
                <a:solidFill>
                  <a:srgbClr val="444444"/>
                </a:solidFill>
                <a:highlight>
                  <a:srgbClr val="FFFFFF"/>
                </a:highlight>
                <a:latin typeface="Verdana"/>
                <a:ea typeface="Verdana"/>
                <a:cs typeface="Verdana"/>
                <a:sym typeface="Verdana"/>
              </a:rPr>
              <a:t>l</a:t>
            </a:r>
            <a:r>
              <a:rPr lang="en" sz="1400">
                <a:solidFill>
                  <a:srgbClr val="444444"/>
                </a:solidFill>
                <a:highlight>
                  <a:srgbClr val="FFFFFF"/>
                </a:highlight>
                <a:latin typeface="Verdana"/>
                <a:ea typeface="Verdana"/>
                <a:cs typeface="Verdana"/>
                <a:sym typeface="Verdana"/>
              </a:rPr>
              <a:t>azy, he </a:t>
            </a:r>
            <a:r>
              <a:rPr lang="en" sz="1400" b="1">
                <a:solidFill>
                  <a:srgbClr val="444444"/>
                </a:solidFill>
                <a:highlight>
                  <a:srgbClr val="FFFFFF"/>
                </a:highlight>
                <a:latin typeface="Verdana"/>
                <a:ea typeface="Verdana"/>
                <a:cs typeface="Verdana"/>
                <a:sym typeface="Verdana"/>
              </a:rPr>
              <a:t>l</a:t>
            </a:r>
            <a:r>
              <a:rPr lang="en" sz="1400">
                <a:solidFill>
                  <a:srgbClr val="444444"/>
                </a:solidFill>
                <a:highlight>
                  <a:srgbClr val="FFFFFF"/>
                </a:highlight>
                <a:latin typeface="Verdana"/>
                <a:ea typeface="Verdana"/>
                <a:cs typeface="Verdana"/>
                <a:sym typeface="Verdana"/>
              </a:rPr>
              <a:t>aid </a:t>
            </a:r>
            <a:r>
              <a:rPr lang="en" sz="1400" b="1">
                <a:solidFill>
                  <a:srgbClr val="444444"/>
                </a:solidFill>
                <a:highlight>
                  <a:srgbClr val="FFFFFF"/>
                </a:highlight>
                <a:latin typeface="Verdana"/>
                <a:ea typeface="Verdana"/>
                <a:cs typeface="Verdana"/>
                <a:sym typeface="Verdana"/>
              </a:rPr>
              <a:t>l</a:t>
            </a:r>
            <a:r>
              <a:rPr lang="en" sz="1400">
                <a:solidFill>
                  <a:srgbClr val="444444"/>
                </a:solidFill>
                <a:highlight>
                  <a:srgbClr val="FFFFFF"/>
                </a:highlight>
                <a:latin typeface="Verdana"/>
                <a:ea typeface="Verdana"/>
                <a:cs typeface="Verdana"/>
                <a:sym typeface="Verdana"/>
              </a:rPr>
              <a:t>ow in the</a:t>
            </a:r>
            <a:r>
              <a:rPr lang="en" sz="1400" b="1">
                <a:solidFill>
                  <a:srgbClr val="444444"/>
                </a:solidFill>
                <a:highlight>
                  <a:srgbClr val="FFFFFF"/>
                </a:highlight>
                <a:latin typeface="Verdana"/>
                <a:ea typeface="Verdana"/>
                <a:cs typeface="Verdana"/>
                <a:sym typeface="Verdana"/>
              </a:rPr>
              <a:t> l</a:t>
            </a:r>
            <a:r>
              <a:rPr lang="en" sz="1400">
                <a:solidFill>
                  <a:srgbClr val="444444"/>
                </a:solidFill>
                <a:highlight>
                  <a:srgbClr val="FFFFFF"/>
                </a:highlight>
                <a:latin typeface="Verdana"/>
                <a:ea typeface="Verdana"/>
                <a:cs typeface="Verdana"/>
                <a:sym typeface="Verdana"/>
              </a:rPr>
              <a:t>ounge.</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44. We </a:t>
            </a:r>
            <a:r>
              <a:rPr lang="en" sz="1400" b="1">
                <a:solidFill>
                  <a:srgbClr val="444444"/>
                </a:solidFill>
                <a:highlight>
                  <a:srgbClr val="FFFFFF"/>
                </a:highlight>
                <a:latin typeface="Verdana"/>
                <a:ea typeface="Verdana"/>
                <a:cs typeface="Verdana"/>
                <a:sym typeface="Verdana"/>
              </a:rPr>
              <a:t>l</a:t>
            </a:r>
            <a:r>
              <a:rPr lang="en" sz="1400">
                <a:solidFill>
                  <a:srgbClr val="444444"/>
                </a:solidFill>
                <a:highlight>
                  <a:srgbClr val="FFFFFF"/>
                </a:highlight>
                <a:latin typeface="Verdana"/>
                <a:ea typeface="Verdana"/>
                <a:cs typeface="Verdana"/>
                <a:sym typeface="Verdana"/>
              </a:rPr>
              <a:t>amented the </a:t>
            </a:r>
            <a:r>
              <a:rPr lang="en" sz="1400" b="1">
                <a:solidFill>
                  <a:srgbClr val="444444"/>
                </a:solidFill>
                <a:highlight>
                  <a:srgbClr val="FFFFFF"/>
                </a:highlight>
                <a:latin typeface="Verdana"/>
                <a:ea typeface="Verdana"/>
                <a:cs typeface="Verdana"/>
                <a:sym typeface="Verdana"/>
              </a:rPr>
              <a:t>L</a:t>
            </a:r>
            <a:r>
              <a:rPr lang="en" sz="1400">
                <a:solidFill>
                  <a:srgbClr val="444444"/>
                </a:solidFill>
                <a:highlight>
                  <a:srgbClr val="FFFFFF"/>
                </a:highlight>
                <a:latin typeface="Verdana"/>
                <a:ea typeface="Verdana"/>
                <a:cs typeface="Verdana"/>
                <a:sym typeface="Verdana"/>
              </a:rPr>
              <a:t>ord’s </a:t>
            </a:r>
            <a:r>
              <a:rPr lang="en" sz="1400" b="1">
                <a:solidFill>
                  <a:srgbClr val="444444"/>
                </a:solidFill>
                <a:highlight>
                  <a:srgbClr val="FFFFFF"/>
                </a:highlight>
                <a:latin typeface="Verdana"/>
                <a:ea typeface="Verdana"/>
                <a:cs typeface="Verdana"/>
                <a:sym typeface="Verdana"/>
              </a:rPr>
              <a:t>l</a:t>
            </a:r>
            <a:r>
              <a:rPr lang="en" sz="1400">
                <a:solidFill>
                  <a:srgbClr val="444444"/>
                </a:solidFill>
                <a:highlight>
                  <a:srgbClr val="FFFFFF"/>
                </a:highlight>
                <a:latin typeface="Verdana"/>
                <a:ea typeface="Verdana"/>
                <a:cs typeface="Verdana"/>
                <a:sym typeface="Verdana"/>
              </a:rPr>
              <a:t>ost </a:t>
            </a:r>
            <a:r>
              <a:rPr lang="en" sz="1400" b="1">
                <a:solidFill>
                  <a:srgbClr val="444444"/>
                </a:solidFill>
                <a:highlight>
                  <a:srgbClr val="FFFFFF"/>
                </a:highlight>
                <a:latin typeface="Verdana"/>
                <a:ea typeface="Verdana"/>
                <a:cs typeface="Verdana"/>
                <a:sym typeface="Verdana"/>
              </a:rPr>
              <a:t>l</a:t>
            </a:r>
            <a:r>
              <a:rPr lang="en" sz="1400">
                <a:solidFill>
                  <a:srgbClr val="444444"/>
                </a:solidFill>
                <a:highlight>
                  <a:srgbClr val="FFFFFF"/>
                </a:highlight>
                <a:latin typeface="Verdana"/>
                <a:ea typeface="Verdana"/>
                <a:cs typeface="Verdana"/>
                <a:sym typeface="Verdana"/>
              </a:rPr>
              <a:t>abor.</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45. Her </a:t>
            </a:r>
            <a:r>
              <a:rPr lang="en" sz="1400" b="1">
                <a:solidFill>
                  <a:srgbClr val="444444"/>
                </a:solidFill>
                <a:highlight>
                  <a:srgbClr val="FFFFFF"/>
                </a:highlight>
                <a:latin typeface="Verdana"/>
                <a:ea typeface="Verdana"/>
                <a:cs typeface="Verdana"/>
                <a:sym typeface="Verdana"/>
              </a:rPr>
              <a:t>l</a:t>
            </a:r>
            <a:r>
              <a:rPr lang="en" sz="1400">
                <a:solidFill>
                  <a:srgbClr val="444444"/>
                </a:solidFill>
                <a:highlight>
                  <a:srgbClr val="FFFFFF"/>
                </a:highlight>
                <a:latin typeface="Verdana"/>
                <a:ea typeface="Verdana"/>
                <a:cs typeface="Verdana"/>
                <a:sym typeface="Verdana"/>
              </a:rPr>
              <a:t>ove </a:t>
            </a:r>
            <a:r>
              <a:rPr lang="en" sz="1400" b="1">
                <a:solidFill>
                  <a:srgbClr val="444444"/>
                </a:solidFill>
                <a:highlight>
                  <a:srgbClr val="FFFFFF"/>
                </a:highlight>
                <a:latin typeface="Verdana"/>
                <a:ea typeface="Verdana"/>
                <a:cs typeface="Verdana"/>
                <a:sym typeface="Verdana"/>
              </a:rPr>
              <a:t>l</a:t>
            </a:r>
            <a:r>
              <a:rPr lang="en" sz="1400">
                <a:solidFill>
                  <a:srgbClr val="444444"/>
                </a:solidFill>
                <a:highlight>
                  <a:srgbClr val="FFFFFF"/>
                </a:highlight>
                <a:latin typeface="Verdana"/>
                <a:ea typeface="Verdana"/>
                <a:cs typeface="Verdana"/>
                <a:sym typeface="Verdana"/>
              </a:rPr>
              <a:t>anguished in the </a:t>
            </a:r>
            <a:r>
              <a:rPr lang="en" sz="1400" b="1">
                <a:solidFill>
                  <a:srgbClr val="444444"/>
                </a:solidFill>
                <a:highlight>
                  <a:srgbClr val="FFFFFF"/>
                </a:highlight>
                <a:latin typeface="Verdana"/>
                <a:ea typeface="Verdana"/>
                <a:cs typeface="Verdana"/>
                <a:sym typeface="Verdana"/>
              </a:rPr>
              <a:t>l</a:t>
            </a:r>
            <a:r>
              <a:rPr lang="en" sz="1400">
                <a:solidFill>
                  <a:srgbClr val="444444"/>
                </a:solidFill>
                <a:highlight>
                  <a:srgbClr val="FFFFFF"/>
                </a:highlight>
                <a:latin typeface="Verdana"/>
                <a:ea typeface="Verdana"/>
                <a:cs typeface="Verdana"/>
                <a:sym typeface="Verdana"/>
              </a:rPr>
              <a:t>imelight.</a:t>
            </a:r>
          </a:p>
          <a:p>
            <a:pPr lvl="0">
              <a:spcBef>
                <a:spcPts val="0"/>
              </a:spcBef>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lvl="0">
              <a:spcBef>
                <a:spcPts val="0"/>
              </a:spcBef>
              <a:buNone/>
            </a:pPr>
            <a:r>
              <a:rPr lang="en"/>
              <a:t>Using the “M” Sound</a:t>
            </a:r>
          </a:p>
        </p:txBody>
      </p:sp>
      <p:sp>
        <p:nvSpPr>
          <p:cNvPr id="167" name="Shape 167"/>
          <p:cNvSpPr txBox="1">
            <a:spLocks noGrp="1"/>
          </p:cNvSpPr>
          <p:nvPr>
            <p:ph type="body" idx="1"/>
          </p:nvPr>
        </p:nvSpPr>
        <p:spPr>
          <a:xfrm>
            <a:off x="2410112" y="1595775"/>
            <a:ext cx="6321599" cy="3002400"/>
          </a:xfrm>
          <a:prstGeom prst="rect">
            <a:avLst/>
          </a:prstGeom>
        </p:spPr>
        <p:txBody>
          <a:bodyPr lIns="91425" tIns="91425" rIns="91425" bIns="91425" anchor="t" anchorCtr="0">
            <a:noAutofit/>
          </a:bodyPr>
          <a:lstStyle/>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46. </a:t>
            </a:r>
            <a:r>
              <a:rPr lang="en" sz="1400" b="1">
                <a:solidFill>
                  <a:srgbClr val="444444"/>
                </a:solidFill>
                <a:highlight>
                  <a:srgbClr val="FFFFFF"/>
                </a:highlight>
                <a:latin typeface="Verdana"/>
                <a:ea typeface="Verdana"/>
                <a:cs typeface="Verdana"/>
                <a:sym typeface="Verdana"/>
              </a:rPr>
              <a:t>M</a:t>
            </a:r>
            <a:r>
              <a:rPr lang="en" sz="1400">
                <a:solidFill>
                  <a:srgbClr val="444444"/>
                </a:solidFill>
                <a:highlight>
                  <a:srgbClr val="FFFFFF"/>
                </a:highlight>
                <a:latin typeface="Verdana"/>
                <a:ea typeface="Verdana"/>
                <a:cs typeface="Verdana"/>
                <a:sym typeface="Verdana"/>
              </a:rPr>
              <a:t>enacing sounds of </a:t>
            </a:r>
            <a:r>
              <a:rPr lang="en" sz="1400" b="1">
                <a:solidFill>
                  <a:srgbClr val="444444"/>
                </a:solidFill>
                <a:highlight>
                  <a:srgbClr val="FFFFFF"/>
                </a:highlight>
                <a:latin typeface="Verdana"/>
                <a:ea typeface="Verdana"/>
                <a:cs typeface="Verdana"/>
                <a:sym typeface="Verdana"/>
              </a:rPr>
              <a:t>m</a:t>
            </a:r>
            <a:r>
              <a:rPr lang="en" sz="1400">
                <a:solidFill>
                  <a:srgbClr val="444444"/>
                </a:solidFill>
                <a:highlight>
                  <a:srgbClr val="FFFFFF"/>
                </a:highlight>
                <a:latin typeface="Verdana"/>
                <a:ea typeface="Verdana"/>
                <a:cs typeface="Verdana"/>
                <a:sym typeface="Verdana"/>
              </a:rPr>
              <a:t>ashing </a:t>
            </a:r>
            <a:r>
              <a:rPr lang="en" sz="1400" b="1">
                <a:solidFill>
                  <a:srgbClr val="444444"/>
                </a:solidFill>
                <a:highlight>
                  <a:srgbClr val="FFFFFF"/>
                </a:highlight>
                <a:latin typeface="Verdana"/>
                <a:ea typeface="Verdana"/>
                <a:cs typeface="Verdana"/>
                <a:sym typeface="Verdana"/>
              </a:rPr>
              <a:t>m</a:t>
            </a:r>
            <a:r>
              <a:rPr lang="en" sz="1400">
                <a:solidFill>
                  <a:srgbClr val="444444"/>
                </a:solidFill>
                <a:highlight>
                  <a:srgbClr val="FFFFFF"/>
                </a:highlight>
                <a:latin typeface="Verdana"/>
                <a:ea typeface="Verdana"/>
                <a:cs typeface="Verdana"/>
                <a:sym typeface="Verdana"/>
              </a:rPr>
              <a:t>etal </a:t>
            </a:r>
            <a:r>
              <a:rPr lang="en" sz="1400" b="1">
                <a:solidFill>
                  <a:srgbClr val="444444"/>
                </a:solidFill>
                <a:highlight>
                  <a:srgbClr val="FFFFFF"/>
                </a:highlight>
                <a:latin typeface="Verdana"/>
                <a:ea typeface="Verdana"/>
                <a:cs typeface="Verdana"/>
                <a:sym typeface="Verdana"/>
              </a:rPr>
              <a:t>m</a:t>
            </a:r>
            <a:r>
              <a:rPr lang="en" sz="1400">
                <a:solidFill>
                  <a:srgbClr val="444444"/>
                </a:solidFill>
                <a:highlight>
                  <a:srgbClr val="FFFFFF"/>
                </a:highlight>
                <a:latin typeface="Verdana"/>
                <a:ea typeface="Verdana"/>
                <a:cs typeface="Verdana"/>
                <a:sym typeface="Verdana"/>
              </a:rPr>
              <a:t>achines emanated from the </a:t>
            </a:r>
            <a:r>
              <a:rPr lang="en" sz="1400" b="1">
                <a:solidFill>
                  <a:srgbClr val="444444"/>
                </a:solidFill>
                <a:highlight>
                  <a:srgbClr val="FFFFFF"/>
                </a:highlight>
                <a:latin typeface="Verdana"/>
                <a:ea typeface="Verdana"/>
                <a:cs typeface="Verdana"/>
                <a:sym typeface="Verdana"/>
              </a:rPr>
              <a:t>m</a:t>
            </a:r>
            <a:r>
              <a:rPr lang="en" sz="1400">
                <a:solidFill>
                  <a:srgbClr val="444444"/>
                </a:solidFill>
                <a:highlight>
                  <a:srgbClr val="FFFFFF"/>
                </a:highlight>
                <a:latin typeface="Verdana"/>
                <a:ea typeface="Verdana"/>
                <a:cs typeface="Verdana"/>
                <a:sym typeface="Verdana"/>
              </a:rPr>
              <a:t>ines.</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47. All of the </a:t>
            </a:r>
            <a:r>
              <a:rPr lang="en" sz="1400" b="1">
                <a:solidFill>
                  <a:srgbClr val="444444"/>
                </a:solidFill>
                <a:highlight>
                  <a:srgbClr val="FFFFFF"/>
                </a:highlight>
                <a:latin typeface="Verdana"/>
                <a:ea typeface="Verdana"/>
                <a:cs typeface="Verdana"/>
                <a:sym typeface="Verdana"/>
              </a:rPr>
              <a:t>m</a:t>
            </a:r>
            <a:r>
              <a:rPr lang="en" sz="1400">
                <a:solidFill>
                  <a:srgbClr val="444444"/>
                </a:solidFill>
                <a:highlight>
                  <a:srgbClr val="FFFFFF"/>
                </a:highlight>
                <a:latin typeface="Verdana"/>
                <a:ea typeface="Verdana"/>
                <a:cs typeface="Verdana"/>
                <a:sym typeface="Verdana"/>
              </a:rPr>
              <a:t>illionaire’s </a:t>
            </a:r>
            <a:r>
              <a:rPr lang="en" sz="1400" b="1">
                <a:solidFill>
                  <a:srgbClr val="444444"/>
                </a:solidFill>
                <a:highlight>
                  <a:srgbClr val="FFFFFF"/>
                </a:highlight>
                <a:latin typeface="Verdana"/>
                <a:ea typeface="Verdana"/>
                <a:cs typeface="Verdana"/>
                <a:sym typeface="Verdana"/>
              </a:rPr>
              <a:t>m</a:t>
            </a:r>
            <a:r>
              <a:rPr lang="en" sz="1400">
                <a:solidFill>
                  <a:srgbClr val="444444"/>
                </a:solidFill>
                <a:highlight>
                  <a:srgbClr val="FFFFFF"/>
                </a:highlight>
                <a:latin typeface="Verdana"/>
                <a:ea typeface="Verdana"/>
                <a:cs typeface="Verdana"/>
                <a:sym typeface="Verdana"/>
              </a:rPr>
              <a:t>oney only </a:t>
            </a:r>
            <a:r>
              <a:rPr lang="en" sz="1400" b="1">
                <a:solidFill>
                  <a:srgbClr val="444444"/>
                </a:solidFill>
                <a:highlight>
                  <a:srgbClr val="FFFFFF"/>
                </a:highlight>
                <a:latin typeface="Verdana"/>
                <a:ea typeface="Verdana"/>
                <a:cs typeface="Verdana"/>
                <a:sym typeface="Verdana"/>
              </a:rPr>
              <a:t>m</a:t>
            </a:r>
            <a:r>
              <a:rPr lang="en" sz="1400">
                <a:solidFill>
                  <a:srgbClr val="444444"/>
                </a:solidFill>
                <a:highlight>
                  <a:srgbClr val="FFFFFF"/>
                </a:highlight>
                <a:latin typeface="Verdana"/>
                <a:ea typeface="Verdana"/>
                <a:cs typeface="Verdana"/>
                <a:sym typeface="Verdana"/>
              </a:rPr>
              <a:t>ade him </a:t>
            </a:r>
            <a:r>
              <a:rPr lang="en" sz="1400" b="1">
                <a:solidFill>
                  <a:srgbClr val="444444"/>
                </a:solidFill>
                <a:highlight>
                  <a:srgbClr val="FFFFFF"/>
                </a:highlight>
                <a:latin typeface="Verdana"/>
                <a:ea typeface="Verdana"/>
                <a:cs typeface="Verdana"/>
                <a:sym typeface="Verdana"/>
              </a:rPr>
              <a:t>m</a:t>
            </a:r>
            <a:r>
              <a:rPr lang="en" sz="1400">
                <a:solidFill>
                  <a:srgbClr val="444444"/>
                </a:solidFill>
                <a:highlight>
                  <a:srgbClr val="FFFFFF"/>
                </a:highlight>
                <a:latin typeface="Verdana"/>
                <a:ea typeface="Verdana"/>
                <a:cs typeface="Verdana"/>
                <a:sym typeface="Verdana"/>
              </a:rPr>
              <a:t>ore </a:t>
            </a:r>
            <a:r>
              <a:rPr lang="en" sz="1400" b="1">
                <a:solidFill>
                  <a:srgbClr val="444444"/>
                </a:solidFill>
                <a:highlight>
                  <a:srgbClr val="FFFFFF"/>
                </a:highlight>
                <a:latin typeface="Verdana"/>
                <a:ea typeface="Verdana"/>
                <a:cs typeface="Verdana"/>
                <a:sym typeface="Verdana"/>
              </a:rPr>
              <a:t>m</a:t>
            </a:r>
            <a:r>
              <a:rPr lang="en" sz="1400">
                <a:solidFill>
                  <a:srgbClr val="444444"/>
                </a:solidFill>
                <a:highlight>
                  <a:srgbClr val="FFFFFF"/>
                </a:highlight>
                <a:latin typeface="Verdana"/>
                <a:ea typeface="Verdana"/>
                <a:cs typeface="Verdana"/>
                <a:sym typeface="Verdana"/>
              </a:rPr>
              <a:t>elancholy.</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48. </a:t>
            </a:r>
            <a:r>
              <a:rPr lang="en" sz="1400" b="1">
                <a:solidFill>
                  <a:srgbClr val="444444"/>
                </a:solidFill>
                <a:highlight>
                  <a:srgbClr val="FFFFFF"/>
                </a:highlight>
                <a:latin typeface="Verdana"/>
                <a:ea typeface="Verdana"/>
                <a:cs typeface="Verdana"/>
                <a:sym typeface="Verdana"/>
              </a:rPr>
              <a:t>M</a:t>
            </a:r>
            <a:r>
              <a:rPr lang="en" sz="1400">
                <a:solidFill>
                  <a:srgbClr val="444444"/>
                </a:solidFill>
                <a:highlight>
                  <a:srgbClr val="FFFFFF"/>
                </a:highlight>
                <a:latin typeface="Verdana"/>
                <a:ea typeface="Verdana"/>
                <a:cs typeface="Verdana"/>
                <a:sym typeface="Verdana"/>
              </a:rPr>
              <a:t>y </a:t>
            </a:r>
            <a:r>
              <a:rPr lang="en" sz="1400" b="1">
                <a:solidFill>
                  <a:srgbClr val="444444"/>
                </a:solidFill>
                <a:highlight>
                  <a:srgbClr val="FFFFFF"/>
                </a:highlight>
                <a:latin typeface="Verdana"/>
                <a:ea typeface="Verdana"/>
                <a:cs typeface="Verdana"/>
                <a:sym typeface="Verdana"/>
              </a:rPr>
              <a:t>m</a:t>
            </a:r>
            <a:r>
              <a:rPr lang="en" sz="1400">
                <a:solidFill>
                  <a:srgbClr val="444444"/>
                </a:solidFill>
                <a:highlight>
                  <a:srgbClr val="FFFFFF"/>
                </a:highlight>
                <a:latin typeface="Verdana"/>
                <a:ea typeface="Verdana"/>
                <a:cs typeface="Verdana"/>
                <a:sym typeface="Verdana"/>
              </a:rPr>
              <a:t>other </a:t>
            </a:r>
            <a:r>
              <a:rPr lang="en" sz="1400" b="1">
                <a:solidFill>
                  <a:srgbClr val="444444"/>
                </a:solidFill>
                <a:highlight>
                  <a:srgbClr val="FFFFFF"/>
                </a:highlight>
                <a:latin typeface="Verdana"/>
                <a:ea typeface="Verdana"/>
                <a:cs typeface="Verdana"/>
                <a:sym typeface="Verdana"/>
              </a:rPr>
              <a:t>m</a:t>
            </a:r>
            <a:r>
              <a:rPr lang="en" sz="1400">
                <a:solidFill>
                  <a:srgbClr val="444444"/>
                </a:solidFill>
                <a:highlight>
                  <a:srgbClr val="FFFFFF"/>
                </a:highlight>
                <a:latin typeface="Verdana"/>
                <a:ea typeface="Verdana"/>
                <a:cs typeface="Verdana"/>
                <a:sym typeface="Verdana"/>
              </a:rPr>
              <a:t>akes a </a:t>
            </a:r>
            <a:r>
              <a:rPr lang="en" sz="1400" b="1">
                <a:solidFill>
                  <a:srgbClr val="444444"/>
                </a:solidFill>
                <a:highlight>
                  <a:srgbClr val="FFFFFF"/>
                </a:highlight>
                <a:latin typeface="Verdana"/>
                <a:ea typeface="Verdana"/>
                <a:cs typeface="Verdana"/>
                <a:sym typeface="Verdana"/>
              </a:rPr>
              <a:t>m</a:t>
            </a:r>
            <a:r>
              <a:rPr lang="en" sz="1400">
                <a:solidFill>
                  <a:srgbClr val="444444"/>
                </a:solidFill>
                <a:highlight>
                  <a:srgbClr val="FFFFFF"/>
                </a:highlight>
                <a:latin typeface="Verdana"/>
                <a:ea typeface="Verdana"/>
                <a:cs typeface="Verdana"/>
                <a:sym typeface="Verdana"/>
              </a:rPr>
              <a:t>outhwatering </a:t>
            </a:r>
            <a:r>
              <a:rPr lang="en" sz="1400" b="1">
                <a:solidFill>
                  <a:srgbClr val="444444"/>
                </a:solidFill>
                <a:highlight>
                  <a:srgbClr val="FFFFFF"/>
                </a:highlight>
                <a:latin typeface="Verdana"/>
                <a:ea typeface="Verdana"/>
                <a:cs typeface="Verdana"/>
                <a:sym typeface="Verdana"/>
              </a:rPr>
              <a:t>m</a:t>
            </a:r>
            <a:r>
              <a:rPr lang="en" sz="1400">
                <a:solidFill>
                  <a:srgbClr val="444444"/>
                </a:solidFill>
                <a:highlight>
                  <a:srgbClr val="FFFFFF"/>
                </a:highlight>
                <a:latin typeface="Verdana"/>
                <a:ea typeface="Verdana"/>
                <a:cs typeface="Verdana"/>
                <a:sym typeface="Verdana"/>
              </a:rPr>
              <a:t>incemeat pie.</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49. There are </a:t>
            </a:r>
            <a:r>
              <a:rPr lang="en" sz="1400" b="1">
                <a:solidFill>
                  <a:srgbClr val="444444"/>
                </a:solidFill>
                <a:highlight>
                  <a:srgbClr val="FFFFFF"/>
                </a:highlight>
                <a:latin typeface="Verdana"/>
                <a:ea typeface="Verdana"/>
                <a:cs typeface="Verdana"/>
                <a:sym typeface="Verdana"/>
              </a:rPr>
              <a:t>m</a:t>
            </a:r>
            <a:r>
              <a:rPr lang="en" sz="1400">
                <a:solidFill>
                  <a:srgbClr val="444444"/>
                </a:solidFill>
                <a:highlight>
                  <a:srgbClr val="FFFFFF"/>
                </a:highlight>
                <a:latin typeface="Verdana"/>
                <a:ea typeface="Verdana"/>
                <a:cs typeface="Verdana"/>
                <a:sym typeface="Verdana"/>
              </a:rPr>
              <a:t>admen in the </a:t>
            </a:r>
            <a:r>
              <a:rPr lang="en" sz="1400" b="1">
                <a:solidFill>
                  <a:srgbClr val="444444"/>
                </a:solidFill>
                <a:highlight>
                  <a:srgbClr val="FFFFFF"/>
                </a:highlight>
                <a:latin typeface="Verdana"/>
                <a:ea typeface="Verdana"/>
                <a:cs typeface="Verdana"/>
                <a:sym typeface="Verdana"/>
              </a:rPr>
              <a:t>m</a:t>
            </a:r>
            <a:r>
              <a:rPr lang="en" sz="1400">
                <a:solidFill>
                  <a:srgbClr val="444444"/>
                </a:solidFill>
                <a:highlight>
                  <a:srgbClr val="FFFFFF"/>
                </a:highlight>
                <a:latin typeface="Verdana"/>
                <a:ea typeface="Verdana"/>
                <a:cs typeface="Verdana"/>
                <a:sym typeface="Verdana"/>
              </a:rPr>
              <a:t>iddle of those </a:t>
            </a:r>
            <a:r>
              <a:rPr lang="en" sz="1400" b="1">
                <a:solidFill>
                  <a:srgbClr val="444444"/>
                </a:solidFill>
                <a:highlight>
                  <a:srgbClr val="FFFFFF"/>
                </a:highlight>
                <a:latin typeface="Verdana"/>
                <a:ea typeface="Verdana"/>
                <a:cs typeface="Verdana"/>
                <a:sym typeface="Verdana"/>
              </a:rPr>
              <a:t>m</a:t>
            </a:r>
            <a:r>
              <a:rPr lang="en" sz="1400">
                <a:solidFill>
                  <a:srgbClr val="444444"/>
                </a:solidFill>
                <a:highlight>
                  <a:srgbClr val="FFFFFF"/>
                </a:highlight>
                <a:latin typeface="Verdana"/>
                <a:ea typeface="Verdana"/>
                <a:cs typeface="Verdana"/>
                <a:sym typeface="Verdana"/>
              </a:rPr>
              <a:t>ountains.</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50. </a:t>
            </a:r>
            <a:r>
              <a:rPr lang="en" sz="1400" b="1">
                <a:solidFill>
                  <a:srgbClr val="444444"/>
                </a:solidFill>
                <a:highlight>
                  <a:srgbClr val="FFFFFF"/>
                </a:highlight>
                <a:latin typeface="Verdana"/>
                <a:ea typeface="Verdana"/>
                <a:cs typeface="Verdana"/>
                <a:sym typeface="Verdana"/>
              </a:rPr>
              <a:t>M</a:t>
            </a:r>
            <a:r>
              <a:rPr lang="en" sz="1400">
                <a:solidFill>
                  <a:srgbClr val="444444"/>
                </a:solidFill>
                <a:highlight>
                  <a:srgbClr val="FFFFFF"/>
                </a:highlight>
                <a:latin typeface="Verdana"/>
                <a:ea typeface="Verdana"/>
                <a:cs typeface="Verdana"/>
                <a:sym typeface="Verdana"/>
              </a:rPr>
              <a:t>ost </a:t>
            </a:r>
            <a:r>
              <a:rPr lang="en" sz="1400" b="1">
                <a:solidFill>
                  <a:srgbClr val="444444"/>
                </a:solidFill>
                <a:highlight>
                  <a:srgbClr val="FFFFFF"/>
                </a:highlight>
                <a:latin typeface="Verdana"/>
                <a:ea typeface="Verdana"/>
                <a:cs typeface="Verdana"/>
                <a:sym typeface="Verdana"/>
              </a:rPr>
              <a:t>m</a:t>
            </a:r>
            <a:r>
              <a:rPr lang="en" sz="1400">
                <a:solidFill>
                  <a:srgbClr val="444444"/>
                </a:solidFill>
                <a:highlight>
                  <a:srgbClr val="FFFFFF"/>
                </a:highlight>
                <a:latin typeface="Verdana"/>
                <a:ea typeface="Verdana"/>
                <a:cs typeface="Verdana"/>
                <a:sym typeface="Verdana"/>
              </a:rPr>
              <a:t>onsters don’t </a:t>
            </a:r>
            <a:r>
              <a:rPr lang="en" sz="1400" b="1">
                <a:solidFill>
                  <a:srgbClr val="444444"/>
                </a:solidFill>
                <a:highlight>
                  <a:srgbClr val="FFFFFF"/>
                </a:highlight>
                <a:latin typeface="Verdana"/>
                <a:ea typeface="Verdana"/>
                <a:cs typeface="Verdana"/>
                <a:sym typeface="Verdana"/>
              </a:rPr>
              <a:t>m</a:t>
            </a:r>
            <a:r>
              <a:rPr lang="en" sz="1400">
                <a:solidFill>
                  <a:srgbClr val="444444"/>
                </a:solidFill>
                <a:highlight>
                  <a:srgbClr val="FFFFFF"/>
                </a:highlight>
                <a:latin typeface="Verdana"/>
                <a:ea typeface="Verdana"/>
                <a:cs typeface="Verdana"/>
                <a:sym typeface="Verdana"/>
              </a:rPr>
              <a:t>ind </a:t>
            </a:r>
            <a:r>
              <a:rPr lang="en" sz="1400" b="1">
                <a:solidFill>
                  <a:srgbClr val="444444"/>
                </a:solidFill>
                <a:highlight>
                  <a:srgbClr val="FFFFFF"/>
                </a:highlight>
                <a:latin typeface="Verdana"/>
                <a:ea typeface="Verdana"/>
                <a:cs typeface="Verdana"/>
                <a:sym typeface="Verdana"/>
              </a:rPr>
              <a:t>m</a:t>
            </a:r>
            <a:r>
              <a:rPr lang="en" sz="1400">
                <a:solidFill>
                  <a:srgbClr val="444444"/>
                </a:solidFill>
                <a:highlight>
                  <a:srgbClr val="FFFFFF"/>
                </a:highlight>
                <a:latin typeface="Verdana"/>
                <a:ea typeface="Verdana"/>
                <a:cs typeface="Verdana"/>
                <a:sym typeface="Verdana"/>
              </a:rPr>
              <a:t>aking </a:t>
            </a:r>
            <a:r>
              <a:rPr lang="en" sz="1400" b="1">
                <a:solidFill>
                  <a:srgbClr val="444444"/>
                </a:solidFill>
                <a:highlight>
                  <a:srgbClr val="FFFFFF"/>
                </a:highlight>
                <a:latin typeface="Verdana"/>
                <a:ea typeface="Verdana"/>
                <a:cs typeface="Verdana"/>
                <a:sym typeface="Verdana"/>
              </a:rPr>
              <a:t>m</a:t>
            </a:r>
            <a:r>
              <a:rPr lang="en" sz="1400">
                <a:solidFill>
                  <a:srgbClr val="444444"/>
                </a:solidFill>
                <a:highlight>
                  <a:srgbClr val="FFFFFF"/>
                </a:highlight>
                <a:latin typeface="Verdana"/>
                <a:ea typeface="Verdana"/>
                <a:cs typeface="Verdana"/>
                <a:sym typeface="Verdana"/>
              </a:rPr>
              <a:t>esses.</a:t>
            </a:r>
          </a:p>
          <a:p>
            <a:pPr lvl="0">
              <a:spcBef>
                <a:spcPts val="0"/>
              </a:spcBef>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lvl="0">
              <a:spcBef>
                <a:spcPts val="0"/>
              </a:spcBef>
              <a:buNone/>
            </a:pPr>
            <a:r>
              <a:rPr lang="en"/>
              <a:t>Using “N”, “Gn”, and “Kn” Sounds</a:t>
            </a:r>
          </a:p>
        </p:txBody>
      </p:sp>
      <p:sp>
        <p:nvSpPr>
          <p:cNvPr id="173" name="Shape 173"/>
          <p:cNvSpPr txBox="1">
            <a:spLocks noGrp="1"/>
          </p:cNvSpPr>
          <p:nvPr>
            <p:ph type="body" idx="1"/>
          </p:nvPr>
        </p:nvSpPr>
        <p:spPr>
          <a:xfrm>
            <a:off x="2410112" y="1595775"/>
            <a:ext cx="6321599" cy="3002400"/>
          </a:xfrm>
          <a:prstGeom prst="rect">
            <a:avLst/>
          </a:prstGeom>
        </p:spPr>
        <p:txBody>
          <a:bodyPr lIns="91425" tIns="91425" rIns="91425" bIns="91425" anchor="t" anchorCtr="0">
            <a:noAutofit/>
          </a:bodyPr>
          <a:lstStyle/>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51. My </a:t>
            </a:r>
            <a:r>
              <a:rPr lang="en" sz="1400" b="1">
                <a:solidFill>
                  <a:srgbClr val="444444"/>
                </a:solidFill>
                <a:highlight>
                  <a:srgbClr val="FFFFFF"/>
                </a:highlight>
                <a:latin typeface="Verdana"/>
                <a:ea typeface="Verdana"/>
                <a:cs typeface="Verdana"/>
                <a:sym typeface="Verdana"/>
              </a:rPr>
              <a:t>n</a:t>
            </a:r>
            <a:r>
              <a:rPr lang="en" sz="1400">
                <a:solidFill>
                  <a:srgbClr val="444444"/>
                </a:solidFill>
                <a:highlight>
                  <a:srgbClr val="FFFFFF"/>
                </a:highlight>
                <a:latin typeface="Verdana"/>
                <a:ea typeface="Verdana"/>
                <a:cs typeface="Verdana"/>
                <a:sym typeface="Verdana"/>
              </a:rPr>
              <a:t>eighbors are </a:t>
            </a:r>
            <a:r>
              <a:rPr lang="en" sz="1400" b="1">
                <a:solidFill>
                  <a:srgbClr val="444444"/>
                </a:solidFill>
                <a:highlight>
                  <a:srgbClr val="FFFFFF"/>
                </a:highlight>
                <a:latin typeface="Verdana"/>
                <a:ea typeface="Verdana"/>
                <a:cs typeface="Verdana"/>
                <a:sym typeface="Verdana"/>
              </a:rPr>
              <a:t>n</a:t>
            </a:r>
            <a:r>
              <a:rPr lang="en" sz="1400">
                <a:solidFill>
                  <a:srgbClr val="444444"/>
                </a:solidFill>
                <a:highlight>
                  <a:srgbClr val="FFFFFF"/>
                </a:highlight>
                <a:latin typeface="Verdana"/>
                <a:ea typeface="Verdana"/>
                <a:cs typeface="Verdana"/>
                <a:sym typeface="Verdana"/>
              </a:rPr>
              <a:t>ot </a:t>
            </a:r>
            <a:r>
              <a:rPr lang="en" sz="1400" b="1">
                <a:solidFill>
                  <a:srgbClr val="444444"/>
                </a:solidFill>
                <a:highlight>
                  <a:srgbClr val="FFFFFF"/>
                </a:highlight>
                <a:latin typeface="Verdana"/>
                <a:ea typeface="Verdana"/>
                <a:cs typeface="Verdana"/>
                <a:sym typeface="Verdana"/>
              </a:rPr>
              <a:t>n</a:t>
            </a:r>
            <a:r>
              <a:rPr lang="en" sz="1400">
                <a:solidFill>
                  <a:srgbClr val="444444"/>
                </a:solidFill>
                <a:highlight>
                  <a:srgbClr val="FFFFFF"/>
                </a:highlight>
                <a:latin typeface="Verdana"/>
                <a:ea typeface="Verdana"/>
                <a:cs typeface="Verdana"/>
                <a:sym typeface="Verdana"/>
              </a:rPr>
              <a:t>ormally </a:t>
            </a:r>
            <a:r>
              <a:rPr lang="en" sz="1400" b="1">
                <a:solidFill>
                  <a:srgbClr val="444444"/>
                </a:solidFill>
                <a:highlight>
                  <a:srgbClr val="FFFFFF"/>
                </a:highlight>
                <a:latin typeface="Verdana"/>
                <a:ea typeface="Verdana"/>
                <a:cs typeface="Verdana"/>
                <a:sym typeface="Verdana"/>
              </a:rPr>
              <a:t>n</a:t>
            </a:r>
            <a:r>
              <a:rPr lang="en" sz="1400">
                <a:solidFill>
                  <a:srgbClr val="444444"/>
                </a:solidFill>
                <a:highlight>
                  <a:srgbClr val="FFFFFF"/>
                </a:highlight>
                <a:latin typeface="Verdana"/>
                <a:ea typeface="Verdana"/>
                <a:cs typeface="Verdana"/>
                <a:sym typeface="Verdana"/>
              </a:rPr>
              <a:t>oisy.</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52. I </a:t>
            </a:r>
            <a:r>
              <a:rPr lang="en" sz="1400" b="1">
                <a:solidFill>
                  <a:srgbClr val="444444"/>
                </a:solidFill>
                <a:highlight>
                  <a:srgbClr val="FFFFFF"/>
                </a:highlight>
                <a:latin typeface="Verdana"/>
                <a:ea typeface="Verdana"/>
                <a:cs typeface="Verdana"/>
                <a:sym typeface="Verdana"/>
              </a:rPr>
              <a:t>k</a:t>
            </a:r>
            <a:r>
              <a:rPr lang="en" sz="1400">
                <a:solidFill>
                  <a:srgbClr val="444444"/>
                </a:solidFill>
                <a:highlight>
                  <a:srgbClr val="FFFFFF"/>
                </a:highlight>
                <a:latin typeface="Verdana"/>
                <a:ea typeface="Verdana"/>
                <a:cs typeface="Verdana"/>
                <a:sym typeface="Verdana"/>
              </a:rPr>
              <a:t>new that she’d be a </a:t>
            </a:r>
            <a:r>
              <a:rPr lang="en" sz="1400" b="1">
                <a:solidFill>
                  <a:srgbClr val="444444"/>
                </a:solidFill>
                <a:highlight>
                  <a:srgbClr val="FFFFFF"/>
                </a:highlight>
                <a:latin typeface="Verdana"/>
                <a:ea typeface="Verdana"/>
                <a:cs typeface="Verdana"/>
                <a:sym typeface="Verdana"/>
              </a:rPr>
              <a:t>n</a:t>
            </a:r>
            <a:r>
              <a:rPr lang="en" sz="1400">
                <a:solidFill>
                  <a:srgbClr val="444444"/>
                </a:solidFill>
                <a:highlight>
                  <a:srgbClr val="FFFFFF"/>
                </a:highlight>
                <a:latin typeface="Verdana"/>
                <a:ea typeface="Verdana"/>
                <a:cs typeface="Verdana"/>
                <a:sym typeface="Verdana"/>
              </a:rPr>
              <a:t>atural at </a:t>
            </a:r>
            <a:r>
              <a:rPr lang="en" sz="1400" b="1">
                <a:solidFill>
                  <a:srgbClr val="444444"/>
                </a:solidFill>
                <a:highlight>
                  <a:srgbClr val="FFFFFF"/>
                </a:highlight>
                <a:latin typeface="Verdana"/>
                <a:ea typeface="Verdana"/>
                <a:cs typeface="Verdana"/>
                <a:sym typeface="Verdana"/>
              </a:rPr>
              <a:t>kn</a:t>
            </a:r>
            <a:r>
              <a:rPr lang="en" sz="1400">
                <a:solidFill>
                  <a:srgbClr val="444444"/>
                </a:solidFill>
                <a:highlight>
                  <a:srgbClr val="FFFFFF"/>
                </a:highlight>
                <a:latin typeface="Verdana"/>
                <a:ea typeface="Verdana"/>
                <a:cs typeface="Verdana"/>
                <a:sym typeface="Verdana"/>
              </a:rPr>
              <a:t>eading the </a:t>
            </a:r>
            <a:r>
              <a:rPr lang="en" sz="1400" b="1">
                <a:solidFill>
                  <a:srgbClr val="444444"/>
                </a:solidFill>
                <a:highlight>
                  <a:srgbClr val="FFFFFF"/>
                </a:highlight>
                <a:latin typeface="Verdana"/>
                <a:ea typeface="Verdana"/>
                <a:cs typeface="Verdana"/>
                <a:sym typeface="Verdana"/>
              </a:rPr>
              <a:t>n</a:t>
            </a:r>
            <a:r>
              <a:rPr lang="en" sz="1400">
                <a:solidFill>
                  <a:srgbClr val="444444"/>
                </a:solidFill>
                <a:highlight>
                  <a:srgbClr val="FFFFFF"/>
                </a:highlight>
                <a:latin typeface="Verdana"/>
                <a:ea typeface="Verdana"/>
                <a:cs typeface="Verdana"/>
                <a:sym typeface="Verdana"/>
              </a:rPr>
              <a:t>oodle dough.</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53. The </a:t>
            </a:r>
            <a:r>
              <a:rPr lang="en" sz="1400" b="1">
                <a:solidFill>
                  <a:srgbClr val="444444"/>
                </a:solidFill>
                <a:highlight>
                  <a:srgbClr val="FFFFFF"/>
                </a:highlight>
                <a:latin typeface="Verdana"/>
                <a:ea typeface="Verdana"/>
                <a:cs typeface="Verdana"/>
                <a:sym typeface="Verdana"/>
              </a:rPr>
              <a:t>n</a:t>
            </a:r>
            <a:r>
              <a:rPr lang="en" sz="1400">
                <a:solidFill>
                  <a:srgbClr val="444444"/>
                </a:solidFill>
                <a:highlight>
                  <a:srgbClr val="FFFFFF"/>
                </a:highlight>
                <a:latin typeface="Verdana"/>
                <a:ea typeface="Verdana"/>
                <a:cs typeface="Verdana"/>
                <a:sym typeface="Verdana"/>
              </a:rPr>
              <a:t>injas </a:t>
            </a:r>
            <a:r>
              <a:rPr lang="en" sz="1400" b="1">
                <a:solidFill>
                  <a:srgbClr val="444444"/>
                </a:solidFill>
                <a:highlight>
                  <a:srgbClr val="FFFFFF"/>
                </a:highlight>
                <a:latin typeface="Verdana"/>
                <a:ea typeface="Verdana"/>
                <a:cs typeface="Verdana"/>
                <a:sym typeface="Verdana"/>
              </a:rPr>
              <a:t>gn</a:t>
            </a:r>
            <a:r>
              <a:rPr lang="en" sz="1400">
                <a:solidFill>
                  <a:srgbClr val="444444"/>
                </a:solidFill>
                <a:highlight>
                  <a:srgbClr val="FFFFFF"/>
                </a:highlight>
                <a:latin typeface="Verdana"/>
                <a:ea typeface="Verdana"/>
                <a:cs typeface="Verdana"/>
                <a:sym typeface="Verdana"/>
              </a:rPr>
              <a:t>ashed their </a:t>
            </a:r>
            <a:r>
              <a:rPr lang="en" sz="1400" b="1">
                <a:solidFill>
                  <a:srgbClr val="444444"/>
                </a:solidFill>
                <a:highlight>
                  <a:srgbClr val="FFFFFF"/>
                </a:highlight>
                <a:latin typeface="Verdana"/>
                <a:ea typeface="Verdana"/>
                <a:cs typeface="Verdana"/>
                <a:sym typeface="Verdana"/>
              </a:rPr>
              <a:t>kn</a:t>
            </a:r>
            <a:r>
              <a:rPr lang="en" sz="1400">
                <a:solidFill>
                  <a:srgbClr val="444444"/>
                </a:solidFill>
                <a:highlight>
                  <a:srgbClr val="FFFFFF"/>
                </a:highlight>
                <a:latin typeface="Verdana"/>
                <a:ea typeface="Verdana"/>
                <a:cs typeface="Verdana"/>
                <a:sym typeface="Verdana"/>
              </a:rPr>
              <a:t>ives and </a:t>
            </a:r>
            <a:r>
              <a:rPr lang="en" sz="1400" b="1">
                <a:solidFill>
                  <a:srgbClr val="444444"/>
                </a:solidFill>
                <a:highlight>
                  <a:srgbClr val="FFFFFF"/>
                </a:highlight>
                <a:latin typeface="Verdana"/>
                <a:ea typeface="Verdana"/>
                <a:cs typeface="Verdana"/>
                <a:sym typeface="Verdana"/>
              </a:rPr>
              <a:t>n</a:t>
            </a:r>
            <a:r>
              <a:rPr lang="en" sz="1400">
                <a:solidFill>
                  <a:srgbClr val="444444"/>
                </a:solidFill>
                <a:highlight>
                  <a:srgbClr val="FFFFFF"/>
                </a:highlight>
                <a:latin typeface="Verdana"/>
                <a:ea typeface="Verdana"/>
                <a:cs typeface="Verdana"/>
                <a:sym typeface="Verdana"/>
              </a:rPr>
              <a:t>ailed their targets.</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54. The </a:t>
            </a:r>
            <a:r>
              <a:rPr lang="en" sz="1400" b="1">
                <a:solidFill>
                  <a:srgbClr val="444444"/>
                </a:solidFill>
                <a:highlight>
                  <a:srgbClr val="FFFFFF"/>
                </a:highlight>
                <a:latin typeface="Verdana"/>
                <a:ea typeface="Verdana"/>
                <a:cs typeface="Verdana"/>
                <a:sym typeface="Verdana"/>
              </a:rPr>
              <a:t>n</a:t>
            </a:r>
            <a:r>
              <a:rPr lang="en" sz="1400">
                <a:solidFill>
                  <a:srgbClr val="444444"/>
                </a:solidFill>
                <a:highlight>
                  <a:srgbClr val="FFFFFF"/>
                </a:highlight>
                <a:latin typeface="Verdana"/>
                <a:ea typeface="Verdana"/>
                <a:cs typeface="Verdana"/>
                <a:sym typeface="Verdana"/>
              </a:rPr>
              <a:t>ewt </a:t>
            </a:r>
            <a:r>
              <a:rPr lang="en" sz="1400" b="1">
                <a:solidFill>
                  <a:srgbClr val="444444"/>
                </a:solidFill>
                <a:highlight>
                  <a:srgbClr val="FFFFFF"/>
                </a:highlight>
                <a:latin typeface="Verdana"/>
                <a:ea typeface="Verdana"/>
                <a:cs typeface="Verdana"/>
                <a:sym typeface="Verdana"/>
              </a:rPr>
              <a:t>n</a:t>
            </a:r>
            <a:r>
              <a:rPr lang="en" sz="1400">
                <a:solidFill>
                  <a:srgbClr val="444444"/>
                </a:solidFill>
                <a:highlight>
                  <a:srgbClr val="FFFFFF"/>
                </a:highlight>
                <a:latin typeface="Verdana"/>
                <a:ea typeface="Verdana"/>
                <a:cs typeface="Verdana"/>
                <a:sym typeface="Verdana"/>
              </a:rPr>
              <a:t>uzzled in a </a:t>
            </a:r>
            <a:r>
              <a:rPr lang="en" sz="1400" b="1">
                <a:solidFill>
                  <a:srgbClr val="444444"/>
                </a:solidFill>
                <a:highlight>
                  <a:srgbClr val="FFFFFF"/>
                </a:highlight>
                <a:latin typeface="Verdana"/>
                <a:ea typeface="Verdana"/>
                <a:cs typeface="Verdana"/>
                <a:sym typeface="Verdana"/>
              </a:rPr>
              <a:t>n</a:t>
            </a:r>
            <a:r>
              <a:rPr lang="en" sz="1400">
                <a:solidFill>
                  <a:srgbClr val="444444"/>
                </a:solidFill>
                <a:highlight>
                  <a:srgbClr val="FFFFFF"/>
                </a:highlight>
                <a:latin typeface="Verdana"/>
                <a:ea typeface="Verdana"/>
                <a:cs typeface="Verdana"/>
                <a:sym typeface="Verdana"/>
              </a:rPr>
              <a:t>arrow </a:t>
            </a:r>
            <a:r>
              <a:rPr lang="en" sz="1400" b="1">
                <a:solidFill>
                  <a:srgbClr val="444444"/>
                </a:solidFill>
                <a:highlight>
                  <a:srgbClr val="FFFFFF"/>
                </a:highlight>
                <a:latin typeface="Verdana"/>
                <a:ea typeface="Verdana"/>
                <a:cs typeface="Verdana"/>
                <a:sym typeface="Verdana"/>
              </a:rPr>
              <a:t>n</a:t>
            </a:r>
            <a:r>
              <a:rPr lang="en" sz="1400">
                <a:solidFill>
                  <a:srgbClr val="444444"/>
                </a:solidFill>
                <a:highlight>
                  <a:srgbClr val="FFFFFF"/>
                </a:highlight>
                <a:latin typeface="Verdana"/>
                <a:ea typeface="Verdana"/>
                <a:cs typeface="Verdana"/>
                <a:sym typeface="Verdana"/>
              </a:rPr>
              <a:t>ook.</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55. Mom </a:t>
            </a:r>
            <a:r>
              <a:rPr lang="en" sz="1400" b="1">
                <a:solidFill>
                  <a:srgbClr val="444444"/>
                </a:solidFill>
                <a:highlight>
                  <a:srgbClr val="FFFFFF"/>
                </a:highlight>
                <a:latin typeface="Verdana"/>
                <a:ea typeface="Verdana"/>
                <a:cs typeface="Verdana"/>
                <a:sym typeface="Verdana"/>
              </a:rPr>
              <a:t>n</a:t>
            </a:r>
            <a:r>
              <a:rPr lang="en" sz="1400">
                <a:solidFill>
                  <a:srgbClr val="444444"/>
                </a:solidFill>
                <a:highlight>
                  <a:srgbClr val="FFFFFF"/>
                </a:highlight>
                <a:latin typeface="Verdana"/>
                <a:ea typeface="Verdana"/>
                <a:cs typeface="Verdana"/>
                <a:sym typeface="Verdana"/>
              </a:rPr>
              <a:t>abbed her </a:t>
            </a:r>
            <a:r>
              <a:rPr lang="en" sz="1400" b="1">
                <a:solidFill>
                  <a:srgbClr val="444444"/>
                </a:solidFill>
                <a:highlight>
                  <a:srgbClr val="FFFFFF"/>
                </a:highlight>
                <a:latin typeface="Verdana"/>
                <a:ea typeface="Verdana"/>
                <a:cs typeface="Verdana"/>
                <a:sym typeface="Verdana"/>
              </a:rPr>
              <a:t>n</a:t>
            </a:r>
            <a:r>
              <a:rPr lang="en" sz="1400">
                <a:solidFill>
                  <a:srgbClr val="444444"/>
                </a:solidFill>
                <a:highlight>
                  <a:srgbClr val="FFFFFF"/>
                </a:highlight>
                <a:latin typeface="Verdana"/>
                <a:ea typeface="Verdana"/>
                <a:cs typeface="Verdana"/>
                <a:sym typeface="Verdana"/>
              </a:rPr>
              <a:t>iece by the </a:t>
            </a:r>
            <a:r>
              <a:rPr lang="en" sz="1400" b="1">
                <a:solidFill>
                  <a:srgbClr val="444444"/>
                </a:solidFill>
                <a:highlight>
                  <a:srgbClr val="FFFFFF"/>
                </a:highlight>
                <a:latin typeface="Verdana"/>
                <a:ea typeface="Verdana"/>
                <a:cs typeface="Verdana"/>
                <a:sym typeface="Verdana"/>
              </a:rPr>
              <a:t>n</a:t>
            </a:r>
            <a:r>
              <a:rPr lang="en" sz="1400">
                <a:solidFill>
                  <a:srgbClr val="444444"/>
                </a:solidFill>
                <a:highlight>
                  <a:srgbClr val="FFFFFF"/>
                </a:highlight>
                <a:latin typeface="Verdana"/>
                <a:ea typeface="Verdana"/>
                <a:cs typeface="Verdana"/>
                <a:sym typeface="Verdana"/>
              </a:rPr>
              <a:t>ape of her </a:t>
            </a:r>
            <a:r>
              <a:rPr lang="en" sz="1400" b="1">
                <a:solidFill>
                  <a:srgbClr val="444444"/>
                </a:solidFill>
                <a:highlight>
                  <a:srgbClr val="FFFFFF"/>
                </a:highlight>
                <a:latin typeface="Verdana"/>
                <a:ea typeface="Verdana"/>
                <a:cs typeface="Verdana"/>
                <a:sym typeface="Verdana"/>
              </a:rPr>
              <a:t>n</a:t>
            </a:r>
            <a:r>
              <a:rPr lang="en" sz="1400">
                <a:solidFill>
                  <a:srgbClr val="444444"/>
                </a:solidFill>
                <a:highlight>
                  <a:srgbClr val="FFFFFF"/>
                </a:highlight>
                <a:latin typeface="Verdana"/>
                <a:ea typeface="Verdana"/>
                <a:cs typeface="Verdana"/>
                <a:sym typeface="Verdana"/>
              </a:rPr>
              <a:t>eck.</a:t>
            </a:r>
          </a:p>
          <a:p>
            <a:pPr lvl="0">
              <a:spcBef>
                <a:spcPts val="0"/>
              </a:spcBef>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lvl="0">
              <a:spcBef>
                <a:spcPts val="0"/>
              </a:spcBef>
              <a:buNone/>
            </a:pPr>
            <a:r>
              <a:rPr lang="en"/>
              <a:t>Using the “P” Sound</a:t>
            </a:r>
          </a:p>
        </p:txBody>
      </p:sp>
      <p:sp>
        <p:nvSpPr>
          <p:cNvPr id="179" name="Shape 179"/>
          <p:cNvSpPr txBox="1">
            <a:spLocks noGrp="1"/>
          </p:cNvSpPr>
          <p:nvPr>
            <p:ph type="body" idx="1"/>
          </p:nvPr>
        </p:nvSpPr>
        <p:spPr>
          <a:xfrm>
            <a:off x="2410112" y="1595775"/>
            <a:ext cx="6321599" cy="3002400"/>
          </a:xfrm>
          <a:prstGeom prst="rect">
            <a:avLst/>
          </a:prstGeom>
        </p:spPr>
        <p:txBody>
          <a:bodyPr lIns="91425" tIns="91425" rIns="91425" bIns="91425" anchor="t" anchorCtr="0">
            <a:noAutofit/>
          </a:bodyPr>
          <a:lstStyle/>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56. The </a:t>
            </a:r>
            <a:r>
              <a:rPr lang="en" sz="1400" b="1">
                <a:solidFill>
                  <a:srgbClr val="444444"/>
                </a:solidFill>
                <a:highlight>
                  <a:srgbClr val="FFFFFF"/>
                </a:highlight>
                <a:latin typeface="Verdana"/>
                <a:ea typeface="Verdana"/>
                <a:cs typeface="Verdana"/>
                <a:sym typeface="Verdana"/>
              </a:rPr>
              <a:t>p</a:t>
            </a:r>
            <a:r>
              <a:rPr lang="en" sz="1400">
                <a:solidFill>
                  <a:srgbClr val="444444"/>
                </a:solidFill>
                <a:highlight>
                  <a:srgbClr val="FFFFFF"/>
                </a:highlight>
                <a:latin typeface="Verdana"/>
                <a:ea typeface="Verdana"/>
                <a:cs typeface="Verdana"/>
                <a:sym typeface="Verdana"/>
              </a:rPr>
              <a:t>rince </a:t>
            </a:r>
            <a:r>
              <a:rPr lang="en" sz="1400" b="1">
                <a:solidFill>
                  <a:srgbClr val="444444"/>
                </a:solidFill>
                <a:highlight>
                  <a:srgbClr val="FFFFFF"/>
                </a:highlight>
                <a:latin typeface="Verdana"/>
                <a:ea typeface="Verdana"/>
                <a:cs typeface="Verdana"/>
                <a:sym typeface="Verdana"/>
              </a:rPr>
              <a:t>p</a:t>
            </a:r>
            <a:r>
              <a:rPr lang="en" sz="1400">
                <a:solidFill>
                  <a:srgbClr val="444444"/>
                </a:solidFill>
                <a:highlight>
                  <a:srgbClr val="FFFFFF"/>
                </a:highlight>
                <a:latin typeface="Verdana"/>
                <a:ea typeface="Verdana"/>
                <a:cs typeface="Verdana"/>
                <a:sym typeface="Verdana"/>
              </a:rPr>
              <a:t>ressed the royal seal on the </a:t>
            </a:r>
            <a:r>
              <a:rPr lang="en" sz="1400" b="1">
                <a:solidFill>
                  <a:srgbClr val="444444"/>
                </a:solidFill>
                <a:highlight>
                  <a:srgbClr val="FFFFFF"/>
                </a:highlight>
                <a:latin typeface="Verdana"/>
                <a:ea typeface="Verdana"/>
                <a:cs typeface="Verdana"/>
                <a:sym typeface="Verdana"/>
              </a:rPr>
              <a:t>p</a:t>
            </a:r>
            <a:r>
              <a:rPr lang="en" sz="1400">
                <a:solidFill>
                  <a:srgbClr val="444444"/>
                </a:solidFill>
                <a:highlight>
                  <a:srgbClr val="FFFFFF"/>
                </a:highlight>
                <a:latin typeface="Verdana"/>
                <a:ea typeface="Verdana"/>
                <a:cs typeface="Verdana"/>
                <a:sym typeface="Verdana"/>
              </a:rPr>
              <a:t>urple </a:t>
            </a:r>
            <a:r>
              <a:rPr lang="en" sz="1400" b="1">
                <a:solidFill>
                  <a:srgbClr val="444444"/>
                </a:solidFill>
                <a:highlight>
                  <a:srgbClr val="FFFFFF"/>
                </a:highlight>
                <a:latin typeface="Verdana"/>
                <a:ea typeface="Verdana"/>
                <a:cs typeface="Verdana"/>
                <a:sym typeface="Verdana"/>
              </a:rPr>
              <a:t>p</a:t>
            </a:r>
            <a:r>
              <a:rPr lang="en" sz="1400">
                <a:solidFill>
                  <a:srgbClr val="444444"/>
                </a:solidFill>
                <a:highlight>
                  <a:srgbClr val="FFFFFF"/>
                </a:highlight>
                <a:latin typeface="Verdana"/>
                <a:ea typeface="Verdana"/>
                <a:cs typeface="Verdana"/>
                <a:sym typeface="Verdana"/>
              </a:rPr>
              <a:t>archment.</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57. A </a:t>
            </a:r>
            <a:r>
              <a:rPr lang="en" sz="1400" b="1">
                <a:solidFill>
                  <a:srgbClr val="444444"/>
                </a:solidFill>
                <a:highlight>
                  <a:srgbClr val="FFFFFF"/>
                </a:highlight>
                <a:latin typeface="Verdana"/>
                <a:ea typeface="Verdana"/>
                <a:cs typeface="Verdana"/>
                <a:sym typeface="Verdana"/>
              </a:rPr>
              <a:t>p</a:t>
            </a:r>
            <a:r>
              <a:rPr lang="en" sz="1400">
                <a:solidFill>
                  <a:srgbClr val="444444"/>
                </a:solidFill>
                <a:highlight>
                  <a:srgbClr val="FFFFFF"/>
                </a:highlight>
                <a:latin typeface="Verdana"/>
                <a:ea typeface="Verdana"/>
                <a:cs typeface="Verdana"/>
                <a:sym typeface="Verdana"/>
              </a:rPr>
              <a:t>aper </a:t>
            </a:r>
            <a:r>
              <a:rPr lang="en" sz="1400" b="1">
                <a:solidFill>
                  <a:srgbClr val="444444"/>
                </a:solidFill>
                <a:highlight>
                  <a:srgbClr val="FFFFFF"/>
                </a:highlight>
                <a:latin typeface="Verdana"/>
                <a:ea typeface="Verdana"/>
                <a:cs typeface="Verdana"/>
                <a:sym typeface="Verdana"/>
              </a:rPr>
              <a:t>p</a:t>
            </a:r>
            <a:r>
              <a:rPr lang="en" sz="1400">
                <a:solidFill>
                  <a:srgbClr val="444444"/>
                </a:solidFill>
                <a:highlight>
                  <a:srgbClr val="FFFFFF"/>
                </a:highlight>
                <a:latin typeface="Verdana"/>
                <a:ea typeface="Verdana"/>
                <a:cs typeface="Verdana"/>
                <a:sym typeface="Verdana"/>
              </a:rPr>
              <a:t>lane </a:t>
            </a:r>
            <a:r>
              <a:rPr lang="en" sz="1400" b="1">
                <a:solidFill>
                  <a:srgbClr val="444444"/>
                </a:solidFill>
                <a:highlight>
                  <a:srgbClr val="FFFFFF"/>
                </a:highlight>
                <a:latin typeface="Verdana"/>
                <a:ea typeface="Verdana"/>
                <a:cs typeface="Verdana"/>
                <a:sym typeface="Verdana"/>
              </a:rPr>
              <a:t>p</a:t>
            </a:r>
            <a:r>
              <a:rPr lang="en" sz="1400">
                <a:solidFill>
                  <a:srgbClr val="444444"/>
                </a:solidFill>
                <a:highlight>
                  <a:srgbClr val="FFFFFF"/>
                </a:highlight>
                <a:latin typeface="Verdana"/>
                <a:ea typeface="Verdana"/>
                <a:cs typeface="Verdana"/>
                <a:sym typeface="Verdana"/>
              </a:rPr>
              <a:t>assed over my head.</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58. The </a:t>
            </a:r>
            <a:r>
              <a:rPr lang="en" sz="1400" b="1">
                <a:solidFill>
                  <a:srgbClr val="444444"/>
                </a:solidFill>
                <a:highlight>
                  <a:srgbClr val="FFFFFF"/>
                </a:highlight>
                <a:latin typeface="Verdana"/>
                <a:ea typeface="Verdana"/>
                <a:cs typeface="Verdana"/>
                <a:sym typeface="Verdana"/>
              </a:rPr>
              <a:t>p</a:t>
            </a:r>
            <a:r>
              <a:rPr lang="en" sz="1400">
                <a:solidFill>
                  <a:srgbClr val="444444"/>
                </a:solidFill>
                <a:highlight>
                  <a:srgbClr val="FFFFFF"/>
                </a:highlight>
                <a:latin typeface="Verdana"/>
                <a:ea typeface="Verdana"/>
                <a:cs typeface="Verdana"/>
                <a:sym typeface="Verdana"/>
              </a:rPr>
              <a:t>arrot </a:t>
            </a:r>
            <a:r>
              <a:rPr lang="en" sz="1400" b="1">
                <a:solidFill>
                  <a:srgbClr val="444444"/>
                </a:solidFill>
                <a:highlight>
                  <a:srgbClr val="FFFFFF"/>
                </a:highlight>
                <a:latin typeface="Verdana"/>
                <a:ea typeface="Verdana"/>
                <a:cs typeface="Verdana"/>
                <a:sym typeface="Verdana"/>
              </a:rPr>
              <a:t>p</a:t>
            </a:r>
            <a:r>
              <a:rPr lang="en" sz="1400">
                <a:solidFill>
                  <a:srgbClr val="444444"/>
                </a:solidFill>
                <a:highlight>
                  <a:srgbClr val="FFFFFF"/>
                </a:highlight>
                <a:latin typeface="Verdana"/>
                <a:ea typeface="Verdana"/>
                <a:cs typeface="Verdana"/>
                <a:sym typeface="Verdana"/>
              </a:rPr>
              <a:t>erched upon the </a:t>
            </a:r>
            <a:r>
              <a:rPr lang="en" sz="1400" b="1">
                <a:solidFill>
                  <a:srgbClr val="444444"/>
                </a:solidFill>
                <a:highlight>
                  <a:srgbClr val="FFFFFF"/>
                </a:highlight>
                <a:latin typeface="Verdana"/>
                <a:ea typeface="Verdana"/>
                <a:cs typeface="Verdana"/>
                <a:sym typeface="Verdana"/>
              </a:rPr>
              <a:t>p</a:t>
            </a:r>
            <a:r>
              <a:rPr lang="en" sz="1400">
                <a:solidFill>
                  <a:srgbClr val="444444"/>
                </a:solidFill>
                <a:highlight>
                  <a:srgbClr val="FFFFFF"/>
                </a:highlight>
                <a:latin typeface="Verdana"/>
                <a:ea typeface="Verdana"/>
                <a:cs typeface="Verdana"/>
                <a:sym typeface="Verdana"/>
              </a:rPr>
              <a:t>irate’s </a:t>
            </a:r>
            <a:r>
              <a:rPr lang="en" sz="1400" b="1">
                <a:solidFill>
                  <a:srgbClr val="444444"/>
                </a:solidFill>
                <a:highlight>
                  <a:srgbClr val="FFFFFF"/>
                </a:highlight>
                <a:latin typeface="Verdana"/>
                <a:ea typeface="Verdana"/>
                <a:cs typeface="Verdana"/>
                <a:sym typeface="Verdana"/>
              </a:rPr>
              <a:t>p</a:t>
            </a:r>
            <a:r>
              <a:rPr lang="en" sz="1400">
                <a:solidFill>
                  <a:srgbClr val="444444"/>
                </a:solidFill>
                <a:highlight>
                  <a:srgbClr val="FFFFFF"/>
                </a:highlight>
                <a:latin typeface="Verdana"/>
                <a:ea typeface="Verdana"/>
                <a:cs typeface="Verdana"/>
                <a:sym typeface="Verdana"/>
              </a:rPr>
              <a:t>eacoat.</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59. Sue went to the </a:t>
            </a:r>
            <a:r>
              <a:rPr lang="en" sz="1400" b="1">
                <a:solidFill>
                  <a:srgbClr val="444444"/>
                </a:solidFill>
                <a:highlight>
                  <a:srgbClr val="FFFFFF"/>
                </a:highlight>
                <a:latin typeface="Verdana"/>
                <a:ea typeface="Verdana"/>
                <a:cs typeface="Verdana"/>
                <a:sym typeface="Verdana"/>
              </a:rPr>
              <a:t>p</a:t>
            </a:r>
            <a:r>
              <a:rPr lang="en" sz="1400">
                <a:solidFill>
                  <a:srgbClr val="444444"/>
                </a:solidFill>
                <a:highlight>
                  <a:srgbClr val="FFFFFF"/>
                </a:highlight>
                <a:latin typeface="Verdana"/>
                <a:ea typeface="Verdana"/>
                <a:cs typeface="Verdana"/>
                <a:sym typeface="Verdana"/>
              </a:rPr>
              <a:t>arty and </a:t>
            </a:r>
            <a:r>
              <a:rPr lang="en" sz="1400" b="1">
                <a:solidFill>
                  <a:srgbClr val="444444"/>
                </a:solidFill>
                <a:highlight>
                  <a:srgbClr val="FFFFFF"/>
                </a:highlight>
                <a:latin typeface="Verdana"/>
                <a:ea typeface="Verdana"/>
                <a:cs typeface="Verdana"/>
                <a:sym typeface="Verdana"/>
              </a:rPr>
              <a:t>p</a:t>
            </a:r>
            <a:r>
              <a:rPr lang="en" sz="1400">
                <a:solidFill>
                  <a:srgbClr val="444444"/>
                </a:solidFill>
                <a:highlight>
                  <a:srgbClr val="FFFFFF"/>
                </a:highlight>
                <a:latin typeface="Verdana"/>
                <a:ea typeface="Verdana"/>
                <a:cs typeface="Verdana"/>
                <a:sym typeface="Verdana"/>
              </a:rPr>
              <a:t>retended that she was </a:t>
            </a:r>
            <a:r>
              <a:rPr lang="en" sz="1400" b="1">
                <a:solidFill>
                  <a:srgbClr val="444444"/>
                </a:solidFill>
                <a:highlight>
                  <a:srgbClr val="FFFFFF"/>
                </a:highlight>
                <a:latin typeface="Verdana"/>
                <a:ea typeface="Verdana"/>
                <a:cs typeface="Verdana"/>
                <a:sym typeface="Verdana"/>
              </a:rPr>
              <a:t>p</a:t>
            </a:r>
            <a:r>
              <a:rPr lang="en" sz="1400">
                <a:solidFill>
                  <a:srgbClr val="444444"/>
                </a:solidFill>
                <a:highlight>
                  <a:srgbClr val="FFFFFF"/>
                </a:highlight>
                <a:latin typeface="Verdana"/>
                <a:ea typeface="Verdana"/>
                <a:cs typeface="Verdana"/>
                <a:sym typeface="Verdana"/>
              </a:rPr>
              <a:t>eople </a:t>
            </a:r>
            <a:r>
              <a:rPr lang="en" sz="1400" b="1">
                <a:solidFill>
                  <a:srgbClr val="444444"/>
                </a:solidFill>
                <a:highlight>
                  <a:srgbClr val="FFFFFF"/>
                </a:highlight>
                <a:latin typeface="Verdana"/>
                <a:ea typeface="Verdana"/>
                <a:cs typeface="Verdana"/>
                <a:sym typeface="Verdana"/>
              </a:rPr>
              <a:t>p</a:t>
            </a:r>
            <a:r>
              <a:rPr lang="en" sz="1400">
                <a:solidFill>
                  <a:srgbClr val="444444"/>
                </a:solidFill>
                <a:highlight>
                  <a:srgbClr val="FFFFFF"/>
                </a:highlight>
                <a:latin typeface="Verdana"/>
                <a:ea typeface="Verdana"/>
                <a:cs typeface="Verdana"/>
                <a:sym typeface="Verdana"/>
              </a:rPr>
              <a:t>erson.</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60. The girls </a:t>
            </a:r>
            <a:r>
              <a:rPr lang="en" sz="1400" b="1">
                <a:solidFill>
                  <a:srgbClr val="444444"/>
                </a:solidFill>
                <a:highlight>
                  <a:srgbClr val="FFFFFF"/>
                </a:highlight>
                <a:latin typeface="Verdana"/>
                <a:ea typeface="Verdana"/>
                <a:cs typeface="Verdana"/>
                <a:sym typeface="Verdana"/>
              </a:rPr>
              <a:t>p</a:t>
            </a:r>
            <a:r>
              <a:rPr lang="en" sz="1400">
                <a:solidFill>
                  <a:srgbClr val="444444"/>
                </a:solidFill>
                <a:highlight>
                  <a:srgbClr val="FFFFFF"/>
                </a:highlight>
                <a:latin typeface="Verdana"/>
                <a:ea typeface="Verdana"/>
                <a:cs typeface="Verdana"/>
                <a:sym typeface="Verdana"/>
              </a:rPr>
              <a:t>layed </a:t>
            </a:r>
            <a:r>
              <a:rPr lang="en" sz="1400" b="1">
                <a:solidFill>
                  <a:srgbClr val="444444"/>
                </a:solidFill>
                <a:highlight>
                  <a:srgbClr val="FFFFFF"/>
                </a:highlight>
                <a:latin typeface="Verdana"/>
                <a:ea typeface="Verdana"/>
                <a:cs typeface="Verdana"/>
                <a:sym typeface="Verdana"/>
              </a:rPr>
              <a:t>p</a:t>
            </a:r>
            <a:r>
              <a:rPr lang="en" sz="1400">
                <a:solidFill>
                  <a:srgbClr val="444444"/>
                </a:solidFill>
                <a:highlight>
                  <a:srgbClr val="FFFFFF"/>
                </a:highlight>
                <a:latin typeface="Verdana"/>
                <a:ea typeface="Verdana"/>
                <a:cs typeface="Verdana"/>
                <a:sym typeface="Verdana"/>
              </a:rPr>
              <a:t>atty-cake on the </a:t>
            </a:r>
            <a:r>
              <a:rPr lang="en" sz="1400" b="1">
                <a:solidFill>
                  <a:srgbClr val="444444"/>
                </a:solidFill>
                <a:highlight>
                  <a:srgbClr val="FFFFFF"/>
                </a:highlight>
                <a:latin typeface="Verdana"/>
                <a:ea typeface="Verdana"/>
                <a:cs typeface="Verdana"/>
                <a:sym typeface="Verdana"/>
              </a:rPr>
              <a:t>p</a:t>
            </a:r>
            <a:r>
              <a:rPr lang="en" sz="1400">
                <a:solidFill>
                  <a:srgbClr val="444444"/>
                </a:solidFill>
                <a:highlight>
                  <a:srgbClr val="FFFFFF"/>
                </a:highlight>
                <a:latin typeface="Verdana"/>
                <a:ea typeface="Verdana"/>
                <a:cs typeface="Verdana"/>
                <a:sym typeface="Verdana"/>
              </a:rPr>
              <a:t>ark bench.</a:t>
            </a:r>
          </a:p>
          <a:p>
            <a:pPr lvl="0">
              <a:spcBef>
                <a:spcPts val="0"/>
              </a:spcBef>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lvl="0">
              <a:spcBef>
                <a:spcPts val="0"/>
              </a:spcBef>
              <a:buNone/>
            </a:pPr>
            <a:r>
              <a:rPr lang="en"/>
              <a:t>Using the “R” and “Wr” Sounds</a:t>
            </a:r>
          </a:p>
        </p:txBody>
      </p:sp>
      <p:sp>
        <p:nvSpPr>
          <p:cNvPr id="185" name="Shape 185"/>
          <p:cNvSpPr txBox="1">
            <a:spLocks noGrp="1"/>
          </p:cNvSpPr>
          <p:nvPr>
            <p:ph type="body" idx="1"/>
          </p:nvPr>
        </p:nvSpPr>
        <p:spPr>
          <a:xfrm>
            <a:off x="2410112" y="1595775"/>
            <a:ext cx="6321599" cy="3002400"/>
          </a:xfrm>
          <a:prstGeom prst="rect">
            <a:avLst/>
          </a:prstGeom>
        </p:spPr>
        <p:txBody>
          <a:bodyPr lIns="91425" tIns="91425" rIns="91425" bIns="91425" anchor="t" anchorCtr="0">
            <a:noAutofit/>
          </a:bodyPr>
          <a:lstStyle/>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61. The </a:t>
            </a:r>
            <a:r>
              <a:rPr lang="en" sz="1400" b="1">
                <a:solidFill>
                  <a:srgbClr val="444444"/>
                </a:solidFill>
                <a:highlight>
                  <a:srgbClr val="FFFFFF"/>
                </a:highlight>
                <a:latin typeface="Verdana"/>
                <a:ea typeface="Verdana"/>
                <a:cs typeface="Verdana"/>
                <a:sym typeface="Verdana"/>
              </a:rPr>
              <a:t>r</a:t>
            </a:r>
            <a:r>
              <a:rPr lang="en" sz="1400">
                <a:solidFill>
                  <a:srgbClr val="444444"/>
                </a:solidFill>
                <a:highlight>
                  <a:srgbClr val="FFFFFF"/>
                </a:highlight>
                <a:latin typeface="Verdana"/>
                <a:ea typeface="Verdana"/>
                <a:cs typeface="Verdana"/>
                <a:sym typeface="Verdana"/>
              </a:rPr>
              <a:t>ed </a:t>
            </a:r>
            <a:r>
              <a:rPr lang="en" sz="1400" b="1">
                <a:solidFill>
                  <a:srgbClr val="444444"/>
                </a:solidFill>
                <a:highlight>
                  <a:srgbClr val="FFFFFF"/>
                </a:highlight>
                <a:latin typeface="Verdana"/>
                <a:ea typeface="Verdana"/>
                <a:cs typeface="Verdana"/>
                <a:sym typeface="Verdana"/>
              </a:rPr>
              <a:t>r</a:t>
            </a:r>
            <a:r>
              <a:rPr lang="en" sz="1400">
                <a:solidFill>
                  <a:srgbClr val="444444"/>
                </a:solidFill>
                <a:highlight>
                  <a:srgbClr val="FFFFFF"/>
                </a:highlight>
                <a:latin typeface="Verdana"/>
                <a:ea typeface="Verdana"/>
                <a:cs typeface="Verdana"/>
                <a:sym typeface="Verdana"/>
              </a:rPr>
              <a:t>oses were </a:t>
            </a:r>
            <a:r>
              <a:rPr lang="en" sz="1400" b="1">
                <a:solidFill>
                  <a:srgbClr val="444444"/>
                </a:solidFill>
                <a:highlight>
                  <a:srgbClr val="FFFFFF"/>
                </a:highlight>
                <a:latin typeface="Verdana"/>
                <a:ea typeface="Verdana"/>
                <a:cs typeface="Verdana"/>
                <a:sym typeface="Verdana"/>
              </a:rPr>
              <a:t>wr</a:t>
            </a:r>
            <a:r>
              <a:rPr lang="en" sz="1400">
                <a:solidFill>
                  <a:srgbClr val="444444"/>
                </a:solidFill>
                <a:highlight>
                  <a:srgbClr val="FFFFFF"/>
                </a:highlight>
                <a:latin typeface="Verdana"/>
                <a:ea typeface="Verdana"/>
                <a:cs typeface="Verdana"/>
                <a:sym typeface="Verdana"/>
              </a:rPr>
              <a:t>apped in </a:t>
            </a:r>
            <a:r>
              <a:rPr lang="en" sz="1400" b="1">
                <a:solidFill>
                  <a:srgbClr val="444444"/>
                </a:solidFill>
                <a:highlight>
                  <a:srgbClr val="FFFFFF"/>
                </a:highlight>
                <a:latin typeface="Verdana"/>
                <a:ea typeface="Verdana"/>
                <a:cs typeface="Verdana"/>
                <a:sym typeface="Verdana"/>
              </a:rPr>
              <a:t>r</a:t>
            </a:r>
            <a:r>
              <a:rPr lang="en" sz="1400">
                <a:solidFill>
                  <a:srgbClr val="444444"/>
                </a:solidFill>
                <a:highlight>
                  <a:srgbClr val="FFFFFF"/>
                </a:highlight>
                <a:latin typeface="Verdana"/>
                <a:ea typeface="Verdana"/>
                <a:cs typeface="Verdana"/>
                <a:sym typeface="Verdana"/>
              </a:rPr>
              <a:t>ibbons.</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62. She </a:t>
            </a:r>
            <a:r>
              <a:rPr lang="en" sz="1400" b="1">
                <a:solidFill>
                  <a:srgbClr val="444444"/>
                </a:solidFill>
                <a:highlight>
                  <a:srgbClr val="FFFFFF"/>
                </a:highlight>
                <a:latin typeface="Verdana"/>
                <a:ea typeface="Verdana"/>
                <a:cs typeface="Verdana"/>
                <a:sym typeface="Verdana"/>
              </a:rPr>
              <a:t>r</a:t>
            </a:r>
            <a:r>
              <a:rPr lang="en" sz="1400">
                <a:solidFill>
                  <a:srgbClr val="444444"/>
                </a:solidFill>
                <a:highlight>
                  <a:srgbClr val="FFFFFF"/>
                </a:highlight>
                <a:latin typeface="Verdana"/>
                <a:ea typeface="Verdana"/>
                <a:cs typeface="Verdana"/>
                <a:sym typeface="Verdana"/>
              </a:rPr>
              <a:t>arely </a:t>
            </a:r>
            <a:r>
              <a:rPr lang="en" sz="1400" b="1">
                <a:solidFill>
                  <a:srgbClr val="444444"/>
                </a:solidFill>
                <a:highlight>
                  <a:srgbClr val="FFFFFF"/>
                </a:highlight>
                <a:latin typeface="Verdana"/>
                <a:ea typeface="Verdana"/>
                <a:cs typeface="Verdana"/>
                <a:sym typeface="Verdana"/>
              </a:rPr>
              <a:t>r</a:t>
            </a:r>
            <a:r>
              <a:rPr lang="en" sz="1400">
                <a:solidFill>
                  <a:srgbClr val="444444"/>
                </a:solidFill>
                <a:highlight>
                  <a:srgbClr val="FFFFFF"/>
                </a:highlight>
                <a:latin typeface="Verdana"/>
                <a:ea typeface="Verdana"/>
                <a:cs typeface="Verdana"/>
                <a:sym typeface="Verdana"/>
              </a:rPr>
              <a:t>eads; she’d </a:t>
            </a:r>
            <a:r>
              <a:rPr lang="en" sz="1400" b="1">
                <a:solidFill>
                  <a:srgbClr val="444444"/>
                </a:solidFill>
                <a:highlight>
                  <a:srgbClr val="FFFFFF"/>
                </a:highlight>
                <a:latin typeface="Verdana"/>
                <a:ea typeface="Verdana"/>
                <a:cs typeface="Verdana"/>
                <a:sym typeface="Verdana"/>
              </a:rPr>
              <a:t>r</a:t>
            </a:r>
            <a:r>
              <a:rPr lang="en" sz="1400">
                <a:solidFill>
                  <a:srgbClr val="444444"/>
                </a:solidFill>
                <a:highlight>
                  <a:srgbClr val="FFFFFF"/>
                </a:highlight>
                <a:latin typeface="Verdana"/>
                <a:ea typeface="Verdana"/>
                <a:cs typeface="Verdana"/>
                <a:sym typeface="Verdana"/>
              </a:rPr>
              <a:t>ather </a:t>
            </a:r>
            <a:r>
              <a:rPr lang="en" sz="1400" b="1">
                <a:solidFill>
                  <a:srgbClr val="444444"/>
                </a:solidFill>
                <a:highlight>
                  <a:srgbClr val="FFFFFF"/>
                </a:highlight>
                <a:latin typeface="Verdana"/>
                <a:ea typeface="Verdana"/>
                <a:cs typeface="Verdana"/>
                <a:sym typeface="Verdana"/>
              </a:rPr>
              <a:t>wr</a:t>
            </a:r>
            <a:r>
              <a:rPr lang="en" sz="1400">
                <a:solidFill>
                  <a:srgbClr val="444444"/>
                </a:solidFill>
                <a:highlight>
                  <a:srgbClr val="FFFFFF"/>
                </a:highlight>
                <a:latin typeface="Verdana"/>
                <a:ea typeface="Verdana"/>
                <a:cs typeface="Verdana"/>
                <a:sym typeface="Verdana"/>
              </a:rPr>
              <a:t>ite her own books.</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63. A </a:t>
            </a:r>
            <a:r>
              <a:rPr lang="en" sz="1400" b="1">
                <a:solidFill>
                  <a:srgbClr val="444444"/>
                </a:solidFill>
                <a:highlight>
                  <a:srgbClr val="FFFFFF"/>
                </a:highlight>
                <a:latin typeface="Verdana"/>
                <a:ea typeface="Verdana"/>
                <a:cs typeface="Verdana"/>
                <a:sym typeface="Verdana"/>
              </a:rPr>
              <a:t>r</a:t>
            </a:r>
            <a:r>
              <a:rPr lang="en" sz="1400">
                <a:solidFill>
                  <a:srgbClr val="444444"/>
                </a:solidFill>
                <a:highlight>
                  <a:srgbClr val="FFFFFF"/>
                </a:highlight>
                <a:latin typeface="Verdana"/>
                <a:ea typeface="Verdana"/>
                <a:cs typeface="Verdana"/>
                <a:sym typeface="Verdana"/>
              </a:rPr>
              <a:t>adar </a:t>
            </a:r>
            <a:r>
              <a:rPr lang="en" sz="1400" b="1">
                <a:solidFill>
                  <a:srgbClr val="444444"/>
                </a:solidFill>
                <a:highlight>
                  <a:srgbClr val="FFFFFF"/>
                </a:highlight>
                <a:latin typeface="Verdana"/>
                <a:ea typeface="Verdana"/>
                <a:cs typeface="Verdana"/>
                <a:sym typeface="Verdana"/>
              </a:rPr>
              <a:t>r</a:t>
            </a:r>
            <a:r>
              <a:rPr lang="en" sz="1400">
                <a:solidFill>
                  <a:srgbClr val="444444"/>
                </a:solidFill>
                <a:highlight>
                  <a:srgbClr val="FFFFFF"/>
                </a:highlight>
                <a:latin typeface="Verdana"/>
                <a:ea typeface="Verdana"/>
                <a:cs typeface="Verdana"/>
                <a:sym typeface="Verdana"/>
              </a:rPr>
              <a:t>ing </a:t>
            </a:r>
            <a:r>
              <a:rPr lang="en" sz="1400" b="1">
                <a:solidFill>
                  <a:srgbClr val="444444"/>
                </a:solidFill>
                <a:highlight>
                  <a:srgbClr val="FFFFFF"/>
                </a:highlight>
                <a:latin typeface="Verdana"/>
                <a:ea typeface="Verdana"/>
                <a:cs typeface="Verdana"/>
                <a:sym typeface="Verdana"/>
              </a:rPr>
              <a:t>r</a:t>
            </a:r>
            <a:r>
              <a:rPr lang="en" sz="1400">
                <a:solidFill>
                  <a:srgbClr val="444444"/>
                </a:solidFill>
                <a:highlight>
                  <a:srgbClr val="FFFFFF"/>
                </a:highlight>
                <a:latin typeface="Verdana"/>
                <a:ea typeface="Verdana"/>
                <a:cs typeface="Verdana"/>
                <a:sym typeface="Verdana"/>
              </a:rPr>
              <a:t>ippled across the monitor.</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64. Those </a:t>
            </a:r>
            <a:r>
              <a:rPr lang="en" sz="1400" b="1">
                <a:solidFill>
                  <a:srgbClr val="444444"/>
                </a:solidFill>
                <a:highlight>
                  <a:srgbClr val="FFFFFF"/>
                </a:highlight>
                <a:latin typeface="Verdana"/>
                <a:ea typeface="Verdana"/>
                <a:cs typeface="Verdana"/>
                <a:sym typeface="Verdana"/>
              </a:rPr>
              <a:t>r</a:t>
            </a:r>
            <a:r>
              <a:rPr lang="en" sz="1400">
                <a:solidFill>
                  <a:srgbClr val="444444"/>
                </a:solidFill>
                <a:highlight>
                  <a:srgbClr val="FFFFFF"/>
                </a:highlight>
                <a:latin typeface="Verdana"/>
                <a:ea typeface="Verdana"/>
                <a:cs typeface="Verdana"/>
                <a:sym typeface="Verdana"/>
              </a:rPr>
              <a:t>avenous </a:t>
            </a:r>
            <a:r>
              <a:rPr lang="en" sz="1400" b="1">
                <a:solidFill>
                  <a:srgbClr val="444444"/>
                </a:solidFill>
                <a:highlight>
                  <a:srgbClr val="FFFFFF"/>
                </a:highlight>
                <a:latin typeface="Verdana"/>
                <a:ea typeface="Verdana"/>
                <a:cs typeface="Verdana"/>
                <a:sym typeface="Verdana"/>
              </a:rPr>
              <a:t>r</a:t>
            </a:r>
            <a:r>
              <a:rPr lang="en" sz="1400">
                <a:solidFill>
                  <a:srgbClr val="444444"/>
                </a:solidFill>
                <a:highlight>
                  <a:srgbClr val="FFFFFF"/>
                </a:highlight>
                <a:latin typeface="Verdana"/>
                <a:ea typeface="Verdana"/>
                <a:cs typeface="Verdana"/>
                <a:sym typeface="Verdana"/>
              </a:rPr>
              <a:t>esearch </a:t>
            </a:r>
            <a:r>
              <a:rPr lang="en" sz="1400" b="1">
                <a:solidFill>
                  <a:srgbClr val="444444"/>
                </a:solidFill>
                <a:highlight>
                  <a:srgbClr val="FFFFFF"/>
                </a:highlight>
                <a:latin typeface="Verdana"/>
                <a:ea typeface="Verdana"/>
                <a:cs typeface="Verdana"/>
                <a:sym typeface="Verdana"/>
              </a:rPr>
              <a:t>r</a:t>
            </a:r>
            <a:r>
              <a:rPr lang="en" sz="1400">
                <a:solidFill>
                  <a:srgbClr val="444444"/>
                </a:solidFill>
                <a:highlight>
                  <a:srgbClr val="FFFFFF"/>
                </a:highlight>
                <a:latin typeface="Verdana"/>
                <a:ea typeface="Verdana"/>
                <a:cs typeface="Verdana"/>
                <a:sym typeface="Verdana"/>
              </a:rPr>
              <a:t>abbits have gone </a:t>
            </a:r>
            <a:r>
              <a:rPr lang="en" sz="1400" b="1">
                <a:solidFill>
                  <a:srgbClr val="444444"/>
                </a:solidFill>
                <a:highlight>
                  <a:srgbClr val="FFFFFF"/>
                </a:highlight>
                <a:latin typeface="Verdana"/>
                <a:ea typeface="Verdana"/>
                <a:cs typeface="Verdana"/>
                <a:sym typeface="Verdana"/>
              </a:rPr>
              <a:t>r</a:t>
            </a:r>
            <a:r>
              <a:rPr lang="en" sz="1400">
                <a:solidFill>
                  <a:srgbClr val="444444"/>
                </a:solidFill>
                <a:highlight>
                  <a:srgbClr val="FFFFFF"/>
                </a:highlight>
                <a:latin typeface="Verdana"/>
                <a:ea typeface="Verdana"/>
                <a:cs typeface="Verdana"/>
                <a:sym typeface="Verdana"/>
              </a:rPr>
              <a:t>abid!</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65. The </a:t>
            </a:r>
            <a:r>
              <a:rPr lang="en" sz="1400" b="1">
                <a:solidFill>
                  <a:srgbClr val="444444"/>
                </a:solidFill>
                <a:highlight>
                  <a:srgbClr val="FFFFFF"/>
                </a:highlight>
                <a:latin typeface="Verdana"/>
                <a:ea typeface="Verdana"/>
                <a:cs typeface="Verdana"/>
                <a:sym typeface="Verdana"/>
              </a:rPr>
              <a:t>r</a:t>
            </a:r>
            <a:r>
              <a:rPr lang="en" sz="1400">
                <a:solidFill>
                  <a:srgbClr val="444444"/>
                </a:solidFill>
                <a:highlight>
                  <a:srgbClr val="FFFFFF"/>
                </a:highlight>
                <a:latin typeface="Verdana"/>
                <a:ea typeface="Verdana"/>
                <a:cs typeface="Verdana"/>
                <a:sym typeface="Verdana"/>
              </a:rPr>
              <a:t>eporter </a:t>
            </a:r>
            <a:r>
              <a:rPr lang="en" sz="1400" b="1">
                <a:solidFill>
                  <a:srgbClr val="444444"/>
                </a:solidFill>
                <a:highlight>
                  <a:srgbClr val="FFFFFF"/>
                </a:highlight>
                <a:latin typeface="Verdana"/>
                <a:ea typeface="Verdana"/>
                <a:cs typeface="Verdana"/>
                <a:sym typeface="Verdana"/>
              </a:rPr>
              <a:t>wr</a:t>
            </a:r>
            <a:r>
              <a:rPr lang="en" sz="1400">
                <a:solidFill>
                  <a:srgbClr val="444444"/>
                </a:solidFill>
                <a:highlight>
                  <a:srgbClr val="FFFFFF"/>
                </a:highlight>
                <a:latin typeface="Verdana"/>
                <a:ea typeface="Verdana"/>
                <a:cs typeface="Verdana"/>
                <a:sym typeface="Verdana"/>
              </a:rPr>
              <a:t>ote about the </a:t>
            </a:r>
            <a:r>
              <a:rPr lang="en" sz="1400" b="1">
                <a:solidFill>
                  <a:srgbClr val="444444"/>
                </a:solidFill>
                <a:highlight>
                  <a:srgbClr val="FFFFFF"/>
                </a:highlight>
                <a:latin typeface="Verdana"/>
                <a:ea typeface="Verdana"/>
                <a:cs typeface="Verdana"/>
                <a:sym typeface="Verdana"/>
              </a:rPr>
              <a:t>r</a:t>
            </a:r>
            <a:r>
              <a:rPr lang="en" sz="1400">
                <a:solidFill>
                  <a:srgbClr val="444444"/>
                </a:solidFill>
                <a:highlight>
                  <a:srgbClr val="FFFFFF"/>
                </a:highlight>
                <a:latin typeface="Verdana"/>
                <a:ea typeface="Verdana"/>
                <a:cs typeface="Verdana"/>
                <a:sym typeface="Verdana"/>
              </a:rPr>
              <a:t>ebel </a:t>
            </a:r>
            <a:r>
              <a:rPr lang="en" sz="1400" b="1">
                <a:solidFill>
                  <a:srgbClr val="444444"/>
                </a:solidFill>
                <a:highlight>
                  <a:srgbClr val="FFFFFF"/>
                </a:highlight>
                <a:latin typeface="Verdana"/>
                <a:ea typeface="Verdana"/>
                <a:cs typeface="Verdana"/>
                <a:sym typeface="Verdana"/>
              </a:rPr>
              <a:t>r</a:t>
            </a:r>
            <a:r>
              <a:rPr lang="en" sz="1400">
                <a:solidFill>
                  <a:srgbClr val="444444"/>
                </a:solidFill>
                <a:highlight>
                  <a:srgbClr val="FFFFFF"/>
                </a:highlight>
                <a:latin typeface="Verdana"/>
                <a:ea typeface="Verdana"/>
                <a:cs typeface="Verdana"/>
                <a:sym typeface="Verdana"/>
              </a:rPr>
              <a:t>aid.</a:t>
            </a:r>
          </a:p>
          <a:p>
            <a:pPr lvl="0">
              <a:spcBef>
                <a:spcPts val="0"/>
              </a:spcBef>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lvl="0">
              <a:spcBef>
                <a:spcPts val="0"/>
              </a:spcBef>
              <a:buNone/>
            </a:pPr>
            <a:r>
              <a:rPr lang="en"/>
              <a:t>Alliteration Rap</a:t>
            </a:r>
          </a:p>
        </p:txBody>
      </p:sp>
      <p:sp>
        <p:nvSpPr>
          <p:cNvPr id="79" name="Shape 79"/>
          <p:cNvSpPr txBox="1">
            <a:spLocks noGrp="1"/>
          </p:cNvSpPr>
          <p:nvPr>
            <p:ph type="body" idx="1"/>
          </p:nvPr>
        </p:nvSpPr>
        <p:spPr>
          <a:xfrm>
            <a:off x="2410112" y="1595775"/>
            <a:ext cx="6321599" cy="3002400"/>
          </a:xfrm>
          <a:prstGeom prst="rect">
            <a:avLst/>
          </a:prstGeom>
        </p:spPr>
        <p:txBody>
          <a:bodyPr lIns="91425" tIns="91425" rIns="91425" bIns="91425" anchor="t" anchorCtr="0">
            <a:noAutofit/>
          </a:bodyPr>
          <a:lstStyle/>
          <a:p>
            <a:pPr lvl="0">
              <a:spcBef>
                <a:spcPts val="0"/>
              </a:spcBef>
              <a:buNone/>
            </a:pPr>
            <a:endParaRPr/>
          </a:p>
        </p:txBody>
      </p:sp>
      <p:sp>
        <p:nvSpPr>
          <p:cNvPr id="80" name="Shape 80" descr="An original rap video about everyone's favorite literary device: alliteration!  To download this song and lyrics sheet, see my teachers pay teachers page here: https://www.teacherspayteachers.com/Store/Songs-For-School  I can make you your own personalized song for use in the classroom of for any other reason at all! See my site here: http://songsfromscratch.com/" title="Alliteration Rap Song">
            <a:hlinkClick r:id="rId3"/>
          </p:cNvPr>
          <p:cNvSpPr/>
          <p:nvPr/>
        </p:nvSpPr>
        <p:spPr>
          <a:xfrm>
            <a:off x="2175525" y="1152475"/>
            <a:ext cx="4572000" cy="3429000"/>
          </a:xfrm>
          <a:prstGeom prst="rect">
            <a:avLst/>
          </a:prstGeom>
          <a:blipFill>
            <a:blip r:embed="rId4">
              <a:alphaModFix/>
            </a:blip>
            <a:stretch>
              <a:fillRect/>
            </a:stretch>
          </a:blipFill>
          <a:ln>
            <a:noFill/>
          </a:ln>
        </p:spPr>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lvl="0">
              <a:spcBef>
                <a:spcPts val="0"/>
              </a:spcBef>
              <a:buNone/>
            </a:pPr>
            <a:r>
              <a:rPr lang="en"/>
              <a:t>“S” and “C” Sounds</a:t>
            </a:r>
          </a:p>
        </p:txBody>
      </p:sp>
      <p:sp>
        <p:nvSpPr>
          <p:cNvPr id="191" name="Shape 191"/>
          <p:cNvSpPr txBox="1">
            <a:spLocks noGrp="1"/>
          </p:cNvSpPr>
          <p:nvPr>
            <p:ph type="body" idx="1"/>
          </p:nvPr>
        </p:nvSpPr>
        <p:spPr>
          <a:xfrm>
            <a:off x="2410112" y="1595775"/>
            <a:ext cx="6321599" cy="3002400"/>
          </a:xfrm>
          <a:prstGeom prst="rect">
            <a:avLst/>
          </a:prstGeom>
        </p:spPr>
        <p:txBody>
          <a:bodyPr lIns="91425" tIns="91425" rIns="91425" bIns="91425" anchor="t" anchorCtr="0">
            <a:noAutofit/>
          </a:bodyPr>
          <a:lstStyle/>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66. The </a:t>
            </a:r>
            <a:r>
              <a:rPr lang="en" sz="1400" b="1">
                <a:solidFill>
                  <a:srgbClr val="444444"/>
                </a:solidFill>
                <a:highlight>
                  <a:srgbClr val="FFFFFF"/>
                </a:highlight>
                <a:latin typeface="Verdana"/>
                <a:ea typeface="Verdana"/>
                <a:cs typeface="Verdana"/>
                <a:sym typeface="Verdana"/>
              </a:rPr>
              <a:t>s</a:t>
            </a:r>
            <a:r>
              <a:rPr lang="en" sz="1400">
                <a:solidFill>
                  <a:srgbClr val="444444"/>
                </a:solidFill>
                <a:highlight>
                  <a:srgbClr val="FFFFFF"/>
                </a:highlight>
                <a:latin typeface="Verdana"/>
                <a:ea typeface="Verdana"/>
                <a:cs typeface="Verdana"/>
                <a:sym typeface="Verdana"/>
              </a:rPr>
              <a:t>nake </a:t>
            </a:r>
            <a:r>
              <a:rPr lang="en" sz="1400" b="1">
                <a:solidFill>
                  <a:srgbClr val="444444"/>
                </a:solidFill>
                <a:highlight>
                  <a:srgbClr val="FFFFFF"/>
                </a:highlight>
                <a:latin typeface="Verdana"/>
                <a:ea typeface="Verdana"/>
                <a:cs typeface="Verdana"/>
                <a:sym typeface="Verdana"/>
              </a:rPr>
              <a:t>s</a:t>
            </a:r>
            <a:r>
              <a:rPr lang="en" sz="1400">
                <a:solidFill>
                  <a:srgbClr val="444444"/>
                </a:solidFill>
                <a:highlight>
                  <a:srgbClr val="FFFFFF"/>
                </a:highlight>
                <a:latin typeface="Verdana"/>
                <a:ea typeface="Verdana"/>
                <a:cs typeface="Verdana"/>
                <a:sym typeface="Verdana"/>
              </a:rPr>
              <a:t>lithered across the </a:t>
            </a:r>
            <a:r>
              <a:rPr lang="en" sz="1400" b="1">
                <a:solidFill>
                  <a:srgbClr val="444444"/>
                </a:solidFill>
                <a:highlight>
                  <a:srgbClr val="FFFFFF"/>
                </a:highlight>
                <a:latin typeface="Verdana"/>
                <a:ea typeface="Verdana"/>
                <a:cs typeface="Verdana"/>
                <a:sym typeface="Verdana"/>
              </a:rPr>
              <a:t>s</a:t>
            </a:r>
            <a:r>
              <a:rPr lang="en" sz="1400">
                <a:solidFill>
                  <a:srgbClr val="444444"/>
                </a:solidFill>
                <a:highlight>
                  <a:srgbClr val="FFFFFF"/>
                </a:highlight>
                <a:latin typeface="Verdana"/>
                <a:ea typeface="Verdana"/>
                <a:cs typeface="Verdana"/>
                <a:sym typeface="Verdana"/>
              </a:rPr>
              <a:t>andy </a:t>
            </a:r>
            <a:r>
              <a:rPr lang="en" sz="1400" b="1">
                <a:solidFill>
                  <a:srgbClr val="444444"/>
                </a:solidFill>
                <a:highlight>
                  <a:srgbClr val="FFFFFF"/>
                </a:highlight>
                <a:latin typeface="Verdana"/>
                <a:ea typeface="Verdana"/>
                <a:cs typeface="Verdana"/>
                <a:sym typeface="Verdana"/>
              </a:rPr>
              <a:t>s</a:t>
            </a:r>
            <a:r>
              <a:rPr lang="en" sz="1400">
                <a:solidFill>
                  <a:srgbClr val="444444"/>
                </a:solidFill>
                <a:highlight>
                  <a:srgbClr val="FFFFFF"/>
                </a:highlight>
                <a:latin typeface="Verdana"/>
                <a:ea typeface="Verdana"/>
                <a:cs typeface="Verdana"/>
                <a:sym typeface="Verdana"/>
              </a:rPr>
              <a:t>easide.</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67. My </a:t>
            </a:r>
            <a:r>
              <a:rPr lang="en" sz="1400" b="1">
                <a:solidFill>
                  <a:srgbClr val="444444"/>
                </a:solidFill>
                <a:highlight>
                  <a:srgbClr val="FFFFFF"/>
                </a:highlight>
                <a:latin typeface="Verdana"/>
                <a:ea typeface="Verdana"/>
                <a:cs typeface="Verdana"/>
                <a:sym typeface="Verdana"/>
              </a:rPr>
              <a:t>s</a:t>
            </a:r>
            <a:r>
              <a:rPr lang="en" sz="1400">
                <a:solidFill>
                  <a:srgbClr val="444444"/>
                </a:solidFill>
                <a:highlight>
                  <a:srgbClr val="FFFFFF"/>
                </a:highlight>
                <a:latin typeface="Verdana"/>
                <a:ea typeface="Verdana"/>
                <a:cs typeface="Verdana"/>
                <a:sym typeface="Verdana"/>
              </a:rPr>
              <a:t>assy </a:t>
            </a:r>
            <a:r>
              <a:rPr lang="en" sz="1400" b="1">
                <a:solidFill>
                  <a:srgbClr val="444444"/>
                </a:solidFill>
                <a:highlight>
                  <a:srgbClr val="FFFFFF"/>
                </a:highlight>
                <a:latin typeface="Verdana"/>
                <a:ea typeface="Verdana"/>
                <a:cs typeface="Verdana"/>
                <a:sym typeface="Verdana"/>
              </a:rPr>
              <a:t>s</a:t>
            </a:r>
            <a:r>
              <a:rPr lang="en" sz="1400">
                <a:solidFill>
                  <a:srgbClr val="444444"/>
                </a:solidFill>
                <a:highlight>
                  <a:srgbClr val="FFFFFF"/>
                </a:highlight>
                <a:latin typeface="Verdana"/>
                <a:ea typeface="Verdana"/>
                <a:cs typeface="Verdana"/>
                <a:sym typeface="Verdana"/>
              </a:rPr>
              <a:t>ister </a:t>
            </a:r>
            <a:r>
              <a:rPr lang="en" sz="1400" b="1">
                <a:solidFill>
                  <a:srgbClr val="444444"/>
                </a:solidFill>
                <a:highlight>
                  <a:srgbClr val="FFFFFF"/>
                </a:highlight>
                <a:latin typeface="Verdana"/>
                <a:ea typeface="Verdana"/>
                <a:cs typeface="Verdana"/>
                <a:sym typeface="Verdana"/>
              </a:rPr>
              <a:t>s</a:t>
            </a:r>
            <a:r>
              <a:rPr lang="en" sz="1400">
                <a:solidFill>
                  <a:srgbClr val="444444"/>
                </a:solidFill>
                <a:highlight>
                  <a:srgbClr val="FFFFFF"/>
                </a:highlight>
                <a:latin typeface="Verdana"/>
                <a:ea typeface="Verdana"/>
                <a:cs typeface="Verdana"/>
                <a:sym typeface="Verdana"/>
              </a:rPr>
              <a:t>lapped the villain </a:t>
            </a:r>
            <a:r>
              <a:rPr lang="en" sz="1400" b="1">
                <a:solidFill>
                  <a:srgbClr val="444444"/>
                </a:solidFill>
                <a:highlight>
                  <a:srgbClr val="FFFFFF"/>
                </a:highlight>
                <a:latin typeface="Verdana"/>
                <a:ea typeface="Verdana"/>
                <a:cs typeface="Verdana"/>
                <a:sym typeface="Verdana"/>
              </a:rPr>
              <a:t>s</a:t>
            </a:r>
            <a:r>
              <a:rPr lang="en" sz="1400">
                <a:solidFill>
                  <a:srgbClr val="444444"/>
                </a:solidFill>
                <a:highlight>
                  <a:srgbClr val="FFFFFF"/>
                </a:highlight>
                <a:latin typeface="Verdana"/>
                <a:ea typeface="Verdana"/>
                <a:cs typeface="Verdana"/>
                <a:sym typeface="Verdana"/>
              </a:rPr>
              <a:t>illy.</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68. That’s the </a:t>
            </a:r>
            <a:r>
              <a:rPr lang="en" sz="1400" b="1">
                <a:solidFill>
                  <a:srgbClr val="444444"/>
                </a:solidFill>
                <a:highlight>
                  <a:srgbClr val="FFFFFF"/>
                </a:highlight>
                <a:latin typeface="Verdana"/>
                <a:ea typeface="Verdana"/>
                <a:cs typeface="Verdana"/>
                <a:sym typeface="Verdana"/>
              </a:rPr>
              <a:t>s</a:t>
            </a:r>
            <a:r>
              <a:rPr lang="en" sz="1400">
                <a:solidFill>
                  <a:srgbClr val="444444"/>
                </a:solidFill>
                <a:highlight>
                  <a:srgbClr val="FFFFFF"/>
                </a:highlight>
                <a:latin typeface="Verdana"/>
                <a:ea typeface="Verdana"/>
                <a:cs typeface="Verdana"/>
                <a:sym typeface="Verdana"/>
              </a:rPr>
              <a:t>ound of </a:t>
            </a:r>
            <a:r>
              <a:rPr lang="en" sz="1400" b="1">
                <a:solidFill>
                  <a:srgbClr val="444444"/>
                </a:solidFill>
                <a:highlight>
                  <a:srgbClr val="FFFFFF"/>
                </a:highlight>
                <a:latin typeface="Verdana"/>
                <a:ea typeface="Verdana"/>
                <a:cs typeface="Verdana"/>
                <a:sym typeface="Verdana"/>
              </a:rPr>
              <a:t>s</a:t>
            </a:r>
            <a:r>
              <a:rPr lang="en" sz="1400">
                <a:solidFill>
                  <a:srgbClr val="444444"/>
                </a:solidFill>
                <a:highlight>
                  <a:srgbClr val="FFFFFF"/>
                </a:highlight>
                <a:latin typeface="Verdana"/>
                <a:ea typeface="Verdana"/>
                <a:cs typeface="Verdana"/>
                <a:sym typeface="Verdana"/>
              </a:rPr>
              <a:t>omeone </a:t>
            </a:r>
            <a:r>
              <a:rPr lang="en" sz="1400" b="1">
                <a:solidFill>
                  <a:srgbClr val="444444"/>
                </a:solidFill>
                <a:highlight>
                  <a:srgbClr val="FFFFFF"/>
                </a:highlight>
                <a:latin typeface="Verdana"/>
                <a:ea typeface="Verdana"/>
                <a:cs typeface="Verdana"/>
                <a:sym typeface="Verdana"/>
              </a:rPr>
              <a:t>s</a:t>
            </a:r>
            <a:r>
              <a:rPr lang="en" sz="1400">
                <a:solidFill>
                  <a:srgbClr val="444444"/>
                </a:solidFill>
                <a:highlight>
                  <a:srgbClr val="FFFFFF"/>
                </a:highlight>
                <a:latin typeface="Verdana"/>
                <a:ea typeface="Verdana"/>
                <a:cs typeface="Verdana"/>
                <a:sym typeface="Verdana"/>
              </a:rPr>
              <a:t>ipping </a:t>
            </a:r>
            <a:r>
              <a:rPr lang="en" sz="1400" b="1">
                <a:solidFill>
                  <a:srgbClr val="444444"/>
                </a:solidFill>
                <a:highlight>
                  <a:srgbClr val="FFFFFF"/>
                </a:highlight>
                <a:latin typeface="Verdana"/>
                <a:ea typeface="Verdana"/>
                <a:cs typeface="Verdana"/>
                <a:sym typeface="Verdana"/>
              </a:rPr>
              <a:t>s</a:t>
            </a:r>
            <a:r>
              <a:rPr lang="en" sz="1400">
                <a:solidFill>
                  <a:srgbClr val="444444"/>
                </a:solidFill>
                <a:highlight>
                  <a:srgbClr val="FFFFFF"/>
                </a:highlight>
                <a:latin typeface="Verdana"/>
                <a:ea typeface="Verdana"/>
                <a:cs typeface="Verdana"/>
                <a:sym typeface="Verdana"/>
              </a:rPr>
              <a:t>oup for </a:t>
            </a:r>
            <a:r>
              <a:rPr lang="en" sz="1400" b="1">
                <a:solidFill>
                  <a:srgbClr val="444444"/>
                </a:solidFill>
                <a:highlight>
                  <a:srgbClr val="FFFFFF"/>
                </a:highlight>
                <a:latin typeface="Verdana"/>
                <a:ea typeface="Verdana"/>
                <a:cs typeface="Verdana"/>
                <a:sym typeface="Verdana"/>
              </a:rPr>
              <a:t>s</a:t>
            </a:r>
            <a:r>
              <a:rPr lang="en" sz="1400">
                <a:solidFill>
                  <a:srgbClr val="444444"/>
                </a:solidFill>
                <a:highlight>
                  <a:srgbClr val="FFFFFF"/>
                </a:highlight>
                <a:latin typeface="Verdana"/>
                <a:ea typeface="Verdana"/>
                <a:cs typeface="Verdana"/>
                <a:sym typeface="Verdana"/>
              </a:rPr>
              <a:t>upper.</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69. She </a:t>
            </a:r>
            <a:r>
              <a:rPr lang="en" sz="1400" b="1">
                <a:solidFill>
                  <a:srgbClr val="444444"/>
                </a:solidFill>
                <a:highlight>
                  <a:srgbClr val="FFFFFF"/>
                </a:highlight>
                <a:latin typeface="Verdana"/>
                <a:ea typeface="Verdana"/>
                <a:cs typeface="Verdana"/>
                <a:sym typeface="Verdana"/>
              </a:rPr>
              <a:t>s</a:t>
            </a:r>
            <a:r>
              <a:rPr lang="en" sz="1400">
                <a:solidFill>
                  <a:srgbClr val="444444"/>
                </a:solidFill>
                <a:highlight>
                  <a:srgbClr val="FFFFFF"/>
                </a:highlight>
                <a:latin typeface="Verdana"/>
                <a:ea typeface="Verdana"/>
                <a:cs typeface="Verdana"/>
                <a:sym typeface="Verdana"/>
              </a:rPr>
              <a:t>niffed and </a:t>
            </a:r>
            <a:r>
              <a:rPr lang="en" sz="1400" b="1">
                <a:solidFill>
                  <a:srgbClr val="444444"/>
                </a:solidFill>
                <a:highlight>
                  <a:srgbClr val="FFFFFF"/>
                </a:highlight>
                <a:latin typeface="Verdana"/>
                <a:ea typeface="Verdana"/>
                <a:cs typeface="Verdana"/>
                <a:sym typeface="Verdana"/>
              </a:rPr>
              <a:t>s</a:t>
            </a:r>
            <a:r>
              <a:rPr lang="en" sz="1400">
                <a:solidFill>
                  <a:srgbClr val="444444"/>
                </a:solidFill>
                <a:highlight>
                  <a:srgbClr val="FFFFFF"/>
                </a:highlight>
                <a:latin typeface="Verdana"/>
                <a:ea typeface="Verdana"/>
                <a:cs typeface="Verdana"/>
                <a:sym typeface="Verdana"/>
              </a:rPr>
              <a:t>melled </a:t>
            </a:r>
            <a:r>
              <a:rPr lang="en" sz="1400" b="1">
                <a:solidFill>
                  <a:srgbClr val="444444"/>
                </a:solidFill>
                <a:highlight>
                  <a:srgbClr val="FFFFFF"/>
                </a:highlight>
                <a:latin typeface="Verdana"/>
                <a:ea typeface="Verdana"/>
                <a:cs typeface="Verdana"/>
                <a:sym typeface="Verdana"/>
              </a:rPr>
              <a:t>s</a:t>
            </a:r>
            <a:r>
              <a:rPr lang="en" sz="1400">
                <a:solidFill>
                  <a:srgbClr val="444444"/>
                </a:solidFill>
                <a:highlight>
                  <a:srgbClr val="FFFFFF"/>
                </a:highlight>
                <a:latin typeface="Verdana"/>
                <a:ea typeface="Verdana"/>
                <a:cs typeface="Verdana"/>
                <a:sym typeface="Verdana"/>
              </a:rPr>
              <a:t>age and </a:t>
            </a:r>
            <a:r>
              <a:rPr lang="en" sz="1400" b="1">
                <a:solidFill>
                  <a:srgbClr val="444444"/>
                </a:solidFill>
                <a:highlight>
                  <a:srgbClr val="FFFFFF"/>
                </a:highlight>
                <a:latin typeface="Verdana"/>
                <a:ea typeface="Verdana"/>
                <a:cs typeface="Verdana"/>
                <a:sym typeface="Verdana"/>
              </a:rPr>
              <a:t>s</a:t>
            </a:r>
            <a:r>
              <a:rPr lang="en" sz="1400">
                <a:solidFill>
                  <a:srgbClr val="444444"/>
                </a:solidFill>
                <a:highlight>
                  <a:srgbClr val="FFFFFF"/>
                </a:highlight>
                <a:latin typeface="Verdana"/>
                <a:ea typeface="Verdana"/>
                <a:cs typeface="Verdana"/>
                <a:sym typeface="Verdana"/>
              </a:rPr>
              <a:t>assafras.</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70. </a:t>
            </a:r>
            <a:r>
              <a:rPr lang="en" sz="1400" b="1">
                <a:solidFill>
                  <a:srgbClr val="444444"/>
                </a:solidFill>
                <a:highlight>
                  <a:srgbClr val="FFFFFF"/>
                </a:highlight>
                <a:latin typeface="Verdana"/>
                <a:ea typeface="Verdana"/>
                <a:cs typeface="Verdana"/>
                <a:sym typeface="Verdana"/>
              </a:rPr>
              <a:t>S</a:t>
            </a:r>
            <a:r>
              <a:rPr lang="en" sz="1400">
                <a:solidFill>
                  <a:srgbClr val="444444"/>
                </a:solidFill>
                <a:highlight>
                  <a:srgbClr val="FFFFFF"/>
                </a:highlight>
                <a:latin typeface="Verdana"/>
                <a:ea typeface="Verdana"/>
                <a:cs typeface="Verdana"/>
                <a:sym typeface="Verdana"/>
              </a:rPr>
              <a:t>eeking </a:t>
            </a:r>
            <a:r>
              <a:rPr lang="en" sz="1400" b="1">
                <a:solidFill>
                  <a:srgbClr val="444444"/>
                </a:solidFill>
                <a:highlight>
                  <a:srgbClr val="FFFFFF"/>
                </a:highlight>
                <a:latin typeface="Verdana"/>
                <a:ea typeface="Verdana"/>
                <a:cs typeface="Verdana"/>
                <a:sym typeface="Verdana"/>
              </a:rPr>
              <a:t>s</a:t>
            </a:r>
            <a:r>
              <a:rPr lang="en" sz="1400">
                <a:solidFill>
                  <a:srgbClr val="444444"/>
                </a:solidFill>
                <a:highlight>
                  <a:srgbClr val="FFFFFF"/>
                </a:highlight>
                <a:latin typeface="Verdana"/>
                <a:ea typeface="Verdana"/>
                <a:cs typeface="Verdana"/>
                <a:sym typeface="Verdana"/>
              </a:rPr>
              <a:t>anctuary, they formed a </a:t>
            </a:r>
            <a:r>
              <a:rPr lang="en" sz="1400" b="1">
                <a:solidFill>
                  <a:srgbClr val="444444"/>
                </a:solidFill>
                <a:highlight>
                  <a:srgbClr val="FFFFFF"/>
                </a:highlight>
                <a:latin typeface="Verdana"/>
                <a:ea typeface="Verdana"/>
                <a:cs typeface="Verdana"/>
                <a:sym typeface="Verdana"/>
              </a:rPr>
              <a:t>c</a:t>
            </a:r>
            <a:r>
              <a:rPr lang="en" sz="1400">
                <a:solidFill>
                  <a:srgbClr val="444444"/>
                </a:solidFill>
                <a:highlight>
                  <a:srgbClr val="FFFFFF"/>
                </a:highlight>
                <a:latin typeface="Verdana"/>
                <a:ea typeface="Verdana"/>
                <a:cs typeface="Verdana"/>
                <a:sym typeface="Verdana"/>
              </a:rPr>
              <a:t>ircle of </a:t>
            </a:r>
            <a:r>
              <a:rPr lang="en" sz="1400" b="1">
                <a:solidFill>
                  <a:srgbClr val="444444"/>
                </a:solidFill>
                <a:highlight>
                  <a:srgbClr val="FFFFFF"/>
                </a:highlight>
                <a:latin typeface="Verdana"/>
                <a:ea typeface="Verdana"/>
                <a:cs typeface="Verdana"/>
                <a:sym typeface="Verdana"/>
              </a:rPr>
              <a:t>s</a:t>
            </a:r>
            <a:r>
              <a:rPr lang="en" sz="1400">
                <a:solidFill>
                  <a:srgbClr val="444444"/>
                </a:solidFill>
                <a:highlight>
                  <a:srgbClr val="FFFFFF"/>
                </a:highlight>
                <a:latin typeface="Verdana"/>
                <a:ea typeface="Verdana"/>
                <a:cs typeface="Verdana"/>
                <a:sym typeface="Verdana"/>
              </a:rPr>
              <a:t>pears.</a:t>
            </a:r>
          </a:p>
          <a:p>
            <a:pPr lvl="0">
              <a:spcBef>
                <a:spcPts val="0"/>
              </a:spcBef>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lvl="0">
              <a:spcBef>
                <a:spcPts val="0"/>
              </a:spcBef>
              <a:buNone/>
            </a:pPr>
            <a:r>
              <a:rPr lang="en"/>
              <a:t>Using the “Sh” Sound</a:t>
            </a:r>
          </a:p>
        </p:txBody>
      </p:sp>
      <p:sp>
        <p:nvSpPr>
          <p:cNvPr id="197" name="Shape 197"/>
          <p:cNvSpPr txBox="1">
            <a:spLocks noGrp="1"/>
          </p:cNvSpPr>
          <p:nvPr>
            <p:ph type="body" idx="1"/>
          </p:nvPr>
        </p:nvSpPr>
        <p:spPr>
          <a:xfrm>
            <a:off x="2410112" y="1595775"/>
            <a:ext cx="6321599" cy="3002400"/>
          </a:xfrm>
          <a:prstGeom prst="rect">
            <a:avLst/>
          </a:prstGeom>
        </p:spPr>
        <p:txBody>
          <a:bodyPr lIns="91425" tIns="91425" rIns="91425" bIns="91425" anchor="t" anchorCtr="0">
            <a:noAutofit/>
          </a:bodyPr>
          <a:lstStyle/>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71. </a:t>
            </a:r>
            <a:r>
              <a:rPr lang="en" sz="1400" b="1">
                <a:solidFill>
                  <a:srgbClr val="444444"/>
                </a:solidFill>
                <a:highlight>
                  <a:srgbClr val="FFFFFF"/>
                </a:highlight>
                <a:latin typeface="Verdana"/>
                <a:ea typeface="Verdana"/>
                <a:cs typeface="Verdana"/>
                <a:sym typeface="Verdana"/>
              </a:rPr>
              <a:t>Sh</a:t>
            </a:r>
            <a:r>
              <a:rPr lang="en" sz="1400">
                <a:solidFill>
                  <a:srgbClr val="444444"/>
                </a:solidFill>
                <a:highlight>
                  <a:srgbClr val="FFFFFF"/>
                </a:highlight>
                <a:latin typeface="Verdana"/>
                <a:ea typeface="Verdana"/>
                <a:cs typeface="Verdana"/>
                <a:sym typeface="Verdana"/>
              </a:rPr>
              <a:t>e </a:t>
            </a:r>
            <a:r>
              <a:rPr lang="en" sz="1400" b="1">
                <a:solidFill>
                  <a:srgbClr val="444444"/>
                </a:solidFill>
                <a:highlight>
                  <a:srgbClr val="FFFFFF"/>
                </a:highlight>
                <a:latin typeface="Verdana"/>
                <a:ea typeface="Verdana"/>
                <a:cs typeface="Verdana"/>
                <a:sym typeface="Verdana"/>
              </a:rPr>
              <a:t>sh</a:t>
            </a:r>
            <a:r>
              <a:rPr lang="en" sz="1400">
                <a:solidFill>
                  <a:srgbClr val="444444"/>
                </a:solidFill>
                <a:highlight>
                  <a:srgbClr val="FFFFFF"/>
                </a:highlight>
                <a:latin typeface="Verdana"/>
                <a:ea typeface="Verdana"/>
                <a:cs typeface="Verdana"/>
                <a:sym typeface="Verdana"/>
              </a:rPr>
              <a:t>ould </a:t>
            </a:r>
            <a:r>
              <a:rPr lang="en" sz="1400" b="1">
                <a:solidFill>
                  <a:srgbClr val="444444"/>
                </a:solidFill>
                <a:highlight>
                  <a:srgbClr val="FFFFFF"/>
                </a:highlight>
                <a:latin typeface="Verdana"/>
                <a:ea typeface="Verdana"/>
                <a:cs typeface="Verdana"/>
                <a:sym typeface="Verdana"/>
              </a:rPr>
              <a:t>sh</a:t>
            </a:r>
            <a:r>
              <a:rPr lang="en" sz="1400">
                <a:solidFill>
                  <a:srgbClr val="444444"/>
                </a:solidFill>
                <a:highlight>
                  <a:srgbClr val="FFFFFF"/>
                </a:highlight>
                <a:latin typeface="Verdana"/>
                <a:ea typeface="Verdana"/>
                <a:cs typeface="Verdana"/>
                <a:sym typeface="Verdana"/>
              </a:rPr>
              <a:t>are her </a:t>
            </a:r>
            <a:r>
              <a:rPr lang="en" sz="1400" b="1">
                <a:solidFill>
                  <a:srgbClr val="444444"/>
                </a:solidFill>
                <a:highlight>
                  <a:srgbClr val="FFFFFF"/>
                </a:highlight>
                <a:latin typeface="Verdana"/>
                <a:ea typeface="Verdana"/>
                <a:cs typeface="Verdana"/>
                <a:sym typeface="Verdana"/>
              </a:rPr>
              <a:t>sh</a:t>
            </a:r>
            <a:r>
              <a:rPr lang="en" sz="1400">
                <a:solidFill>
                  <a:srgbClr val="444444"/>
                </a:solidFill>
                <a:highlight>
                  <a:srgbClr val="FFFFFF"/>
                </a:highlight>
                <a:latin typeface="Verdana"/>
                <a:ea typeface="Verdana"/>
                <a:cs typeface="Verdana"/>
                <a:sym typeface="Verdana"/>
              </a:rPr>
              <a:t>erbert with her sister.</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72. A </a:t>
            </a:r>
            <a:r>
              <a:rPr lang="en" sz="1400" b="1">
                <a:solidFill>
                  <a:srgbClr val="444444"/>
                </a:solidFill>
                <a:highlight>
                  <a:srgbClr val="FFFFFF"/>
                </a:highlight>
                <a:latin typeface="Verdana"/>
                <a:ea typeface="Verdana"/>
                <a:cs typeface="Verdana"/>
                <a:sym typeface="Verdana"/>
              </a:rPr>
              <a:t>sh</a:t>
            </a:r>
            <a:r>
              <a:rPr lang="en" sz="1400">
                <a:solidFill>
                  <a:srgbClr val="444444"/>
                </a:solidFill>
                <a:highlight>
                  <a:srgbClr val="FFFFFF"/>
                </a:highlight>
                <a:latin typeface="Verdana"/>
                <a:ea typeface="Verdana"/>
                <a:cs typeface="Verdana"/>
                <a:sym typeface="Verdana"/>
              </a:rPr>
              <a:t>ard of </a:t>
            </a:r>
            <a:r>
              <a:rPr lang="en" sz="1400" b="1">
                <a:solidFill>
                  <a:srgbClr val="444444"/>
                </a:solidFill>
                <a:highlight>
                  <a:srgbClr val="FFFFFF"/>
                </a:highlight>
                <a:latin typeface="Verdana"/>
                <a:ea typeface="Verdana"/>
                <a:cs typeface="Verdana"/>
                <a:sym typeface="Verdana"/>
              </a:rPr>
              <a:t>sh</a:t>
            </a:r>
            <a:r>
              <a:rPr lang="en" sz="1400">
                <a:solidFill>
                  <a:srgbClr val="444444"/>
                </a:solidFill>
                <a:highlight>
                  <a:srgbClr val="FFFFFF"/>
                </a:highlight>
                <a:latin typeface="Verdana"/>
                <a:ea typeface="Verdana"/>
                <a:cs typeface="Verdana"/>
                <a:sym typeface="Verdana"/>
              </a:rPr>
              <a:t>rapnel </a:t>
            </a:r>
            <a:r>
              <a:rPr lang="en" sz="1400" b="1">
                <a:solidFill>
                  <a:srgbClr val="444444"/>
                </a:solidFill>
                <a:highlight>
                  <a:srgbClr val="FFFFFF"/>
                </a:highlight>
                <a:latin typeface="Verdana"/>
                <a:ea typeface="Verdana"/>
                <a:cs typeface="Verdana"/>
                <a:sym typeface="Verdana"/>
              </a:rPr>
              <a:t>sh</a:t>
            </a:r>
            <a:r>
              <a:rPr lang="en" sz="1400">
                <a:solidFill>
                  <a:srgbClr val="444444"/>
                </a:solidFill>
                <a:highlight>
                  <a:srgbClr val="FFFFFF"/>
                </a:highlight>
                <a:latin typeface="Verdana"/>
                <a:ea typeface="Verdana"/>
                <a:cs typeface="Verdana"/>
                <a:sym typeface="Verdana"/>
              </a:rPr>
              <a:t>aved her </a:t>
            </a:r>
            <a:r>
              <a:rPr lang="en" sz="1400" b="1">
                <a:solidFill>
                  <a:srgbClr val="444444"/>
                </a:solidFill>
                <a:highlight>
                  <a:srgbClr val="FFFFFF"/>
                </a:highlight>
                <a:latin typeface="Verdana"/>
                <a:ea typeface="Verdana"/>
                <a:cs typeface="Verdana"/>
                <a:sym typeface="Verdana"/>
              </a:rPr>
              <a:t>sh</a:t>
            </a:r>
            <a:r>
              <a:rPr lang="en" sz="1400">
                <a:solidFill>
                  <a:srgbClr val="444444"/>
                </a:solidFill>
                <a:highlight>
                  <a:srgbClr val="FFFFFF"/>
                </a:highlight>
                <a:latin typeface="Verdana"/>
                <a:ea typeface="Verdana"/>
                <a:cs typeface="Verdana"/>
                <a:sym typeface="Verdana"/>
              </a:rPr>
              <a:t>oulder blade.</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73. The </a:t>
            </a:r>
            <a:r>
              <a:rPr lang="en" sz="1400" b="1">
                <a:solidFill>
                  <a:srgbClr val="444444"/>
                </a:solidFill>
                <a:highlight>
                  <a:srgbClr val="FFFFFF"/>
                </a:highlight>
                <a:latin typeface="Verdana"/>
                <a:ea typeface="Verdana"/>
                <a:cs typeface="Verdana"/>
                <a:sym typeface="Verdana"/>
              </a:rPr>
              <a:t>sh</a:t>
            </a:r>
            <a:r>
              <a:rPr lang="en" sz="1400">
                <a:solidFill>
                  <a:srgbClr val="444444"/>
                </a:solidFill>
                <a:highlight>
                  <a:srgbClr val="FFFFFF"/>
                </a:highlight>
                <a:latin typeface="Verdana"/>
                <a:ea typeface="Verdana"/>
                <a:cs typeface="Verdana"/>
                <a:sym typeface="Verdana"/>
              </a:rPr>
              <a:t>eep were </a:t>
            </a:r>
            <a:r>
              <a:rPr lang="en" sz="1400" b="1">
                <a:solidFill>
                  <a:srgbClr val="444444"/>
                </a:solidFill>
                <a:highlight>
                  <a:srgbClr val="FFFFFF"/>
                </a:highlight>
                <a:latin typeface="Verdana"/>
                <a:ea typeface="Verdana"/>
                <a:cs typeface="Verdana"/>
                <a:sym typeface="Verdana"/>
              </a:rPr>
              <a:t>sch</a:t>
            </a:r>
            <a:r>
              <a:rPr lang="en" sz="1400">
                <a:solidFill>
                  <a:srgbClr val="444444"/>
                </a:solidFill>
                <a:highlight>
                  <a:srgbClr val="FFFFFF"/>
                </a:highlight>
                <a:latin typeface="Verdana"/>
                <a:ea typeface="Verdana"/>
                <a:cs typeface="Verdana"/>
                <a:sym typeface="Verdana"/>
              </a:rPr>
              <a:t>lepping </a:t>
            </a:r>
            <a:r>
              <a:rPr lang="en" sz="1400" b="1">
                <a:solidFill>
                  <a:srgbClr val="444444"/>
                </a:solidFill>
                <a:highlight>
                  <a:srgbClr val="FFFFFF"/>
                </a:highlight>
                <a:latin typeface="Verdana"/>
                <a:ea typeface="Verdana"/>
                <a:cs typeface="Verdana"/>
                <a:sym typeface="Verdana"/>
              </a:rPr>
              <a:t>sh</a:t>
            </a:r>
            <a:r>
              <a:rPr lang="en" sz="1400">
                <a:solidFill>
                  <a:srgbClr val="444444"/>
                </a:solidFill>
                <a:highlight>
                  <a:srgbClr val="FFFFFF"/>
                </a:highlight>
                <a:latin typeface="Verdana"/>
                <a:ea typeface="Verdana"/>
                <a:cs typeface="Verdana"/>
                <a:sym typeface="Verdana"/>
              </a:rPr>
              <a:t>yly by the </a:t>
            </a:r>
            <a:r>
              <a:rPr lang="en" sz="1400" b="1">
                <a:solidFill>
                  <a:srgbClr val="444444"/>
                </a:solidFill>
                <a:highlight>
                  <a:srgbClr val="FFFFFF"/>
                </a:highlight>
                <a:latin typeface="Verdana"/>
                <a:ea typeface="Verdana"/>
                <a:cs typeface="Verdana"/>
                <a:sym typeface="Verdana"/>
              </a:rPr>
              <a:t>sh</a:t>
            </a:r>
            <a:r>
              <a:rPr lang="en" sz="1400">
                <a:solidFill>
                  <a:srgbClr val="444444"/>
                </a:solidFill>
                <a:highlight>
                  <a:srgbClr val="FFFFFF"/>
                </a:highlight>
                <a:latin typeface="Verdana"/>
                <a:ea typeface="Verdana"/>
                <a:cs typeface="Verdana"/>
                <a:sym typeface="Verdana"/>
              </a:rPr>
              <a:t>ark tank.</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74. He found a </a:t>
            </a:r>
            <a:r>
              <a:rPr lang="en" sz="1400" b="1">
                <a:solidFill>
                  <a:srgbClr val="444444"/>
                </a:solidFill>
                <a:highlight>
                  <a:srgbClr val="FFFFFF"/>
                </a:highlight>
                <a:latin typeface="Verdana"/>
                <a:ea typeface="Verdana"/>
                <a:cs typeface="Verdana"/>
                <a:sym typeface="Verdana"/>
              </a:rPr>
              <a:t>sh</a:t>
            </a:r>
            <a:r>
              <a:rPr lang="en" sz="1400">
                <a:solidFill>
                  <a:srgbClr val="444444"/>
                </a:solidFill>
                <a:highlight>
                  <a:srgbClr val="FFFFFF"/>
                </a:highlight>
                <a:latin typeface="Verdana"/>
                <a:ea typeface="Verdana"/>
                <a:cs typeface="Verdana"/>
                <a:sym typeface="Verdana"/>
              </a:rPr>
              <a:t>ell that even </a:t>
            </a:r>
            <a:r>
              <a:rPr lang="en" sz="1400" b="1">
                <a:solidFill>
                  <a:srgbClr val="444444"/>
                </a:solidFill>
                <a:highlight>
                  <a:srgbClr val="FFFFFF"/>
                </a:highlight>
                <a:latin typeface="Verdana"/>
                <a:ea typeface="Verdana"/>
                <a:cs typeface="Verdana"/>
                <a:sym typeface="Verdana"/>
              </a:rPr>
              <a:t>sh</a:t>
            </a:r>
            <a:r>
              <a:rPr lang="en" sz="1400">
                <a:solidFill>
                  <a:srgbClr val="444444"/>
                </a:solidFill>
                <a:highlight>
                  <a:srgbClr val="FFFFFF"/>
                </a:highlight>
                <a:latin typeface="Verdana"/>
                <a:ea typeface="Verdana"/>
                <a:cs typeface="Verdana"/>
                <a:sym typeface="Verdana"/>
              </a:rPr>
              <a:t>immered in the </a:t>
            </a:r>
            <a:r>
              <a:rPr lang="en" sz="1400" b="1">
                <a:solidFill>
                  <a:srgbClr val="444444"/>
                </a:solidFill>
                <a:highlight>
                  <a:srgbClr val="FFFFFF"/>
                </a:highlight>
                <a:latin typeface="Verdana"/>
                <a:ea typeface="Verdana"/>
                <a:cs typeface="Verdana"/>
                <a:sym typeface="Verdana"/>
              </a:rPr>
              <a:t>sh</a:t>
            </a:r>
            <a:r>
              <a:rPr lang="en" sz="1400">
                <a:solidFill>
                  <a:srgbClr val="444444"/>
                </a:solidFill>
                <a:highlight>
                  <a:srgbClr val="FFFFFF"/>
                </a:highlight>
                <a:latin typeface="Verdana"/>
                <a:ea typeface="Verdana"/>
                <a:cs typeface="Verdana"/>
                <a:sym typeface="Verdana"/>
              </a:rPr>
              <a:t>ade.</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75. The </a:t>
            </a:r>
            <a:r>
              <a:rPr lang="en" sz="1400" b="1">
                <a:solidFill>
                  <a:srgbClr val="444444"/>
                </a:solidFill>
                <a:highlight>
                  <a:srgbClr val="FFFFFF"/>
                </a:highlight>
                <a:latin typeface="Verdana"/>
                <a:ea typeface="Verdana"/>
                <a:cs typeface="Verdana"/>
                <a:sym typeface="Verdana"/>
              </a:rPr>
              <a:t>sh</a:t>
            </a:r>
            <a:r>
              <a:rPr lang="en" sz="1400">
                <a:solidFill>
                  <a:srgbClr val="444444"/>
                </a:solidFill>
                <a:highlight>
                  <a:srgbClr val="FFFFFF"/>
                </a:highlight>
                <a:latin typeface="Verdana"/>
                <a:ea typeface="Verdana"/>
                <a:cs typeface="Verdana"/>
                <a:sym typeface="Verdana"/>
              </a:rPr>
              <a:t>eriff wore a </a:t>
            </a:r>
            <a:r>
              <a:rPr lang="en" sz="1400" b="1">
                <a:solidFill>
                  <a:srgbClr val="444444"/>
                </a:solidFill>
                <a:highlight>
                  <a:srgbClr val="FFFFFF"/>
                </a:highlight>
                <a:latin typeface="Verdana"/>
                <a:ea typeface="Verdana"/>
                <a:cs typeface="Verdana"/>
                <a:sym typeface="Verdana"/>
              </a:rPr>
              <a:t>sh</a:t>
            </a:r>
            <a:r>
              <a:rPr lang="en" sz="1400">
                <a:solidFill>
                  <a:srgbClr val="444444"/>
                </a:solidFill>
                <a:highlight>
                  <a:srgbClr val="FFFFFF"/>
                </a:highlight>
                <a:latin typeface="Verdana"/>
                <a:ea typeface="Verdana"/>
                <a:cs typeface="Verdana"/>
                <a:sym typeface="Verdana"/>
              </a:rPr>
              <a:t>iny star </a:t>
            </a:r>
            <a:r>
              <a:rPr lang="en" sz="1400" b="1">
                <a:solidFill>
                  <a:srgbClr val="444444"/>
                </a:solidFill>
                <a:highlight>
                  <a:srgbClr val="FFFFFF"/>
                </a:highlight>
                <a:latin typeface="Verdana"/>
                <a:ea typeface="Verdana"/>
                <a:cs typeface="Verdana"/>
                <a:sym typeface="Verdana"/>
              </a:rPr>
              <a:t>sh</a:t>
            </a:r>
            <a:r>
              <a:rPr lang="en" sz="1400">
                <a:solidFill>
                  <a:srgbClr val="444444"/>
                </a:solidFill>
                <a:highlight>
                  <a:srgbClr val="FFFFFF"/>
                </a:highlight>
                <a:latin typeface="Verdana"/>
                <a:ea typeface="Verdana"/>
                <a:cs typeface="Verdana"/>
                <a:sym typeface="Verdana"/>
              </a:rPr>
              <a:t>aped </a:t>
            </a:r>
            <a:r>
              <a:rPr lang="en" sz="1400" b="1">
                <a:solidFill>
                  <a:srgbClr val="444444"/>
                </a:solidFill>
                <a:highlight>
                  <a:srgbClr val="FFFFFF"/>
                </a:highlight>
                <a:latin typeface="Verdana"/>
                <a:ea typeface="Verdana"/>
                <a:cs typeface="Verdana"/>
                <a:sym typeface="Verdana"/>
              </a:rPr>
              <a:t>sh</a:t>
            </a:r>
            <a:r>
              <a:rPr lang="en" sz="1400">
                <a:solidFill>
                  <a:srgbClr val="444444"/>
                </a:solidFill>
                <a:highlight>
                  <a:srgbClr val="FFFFFF"/>
                </a:highlight>
                <a:latin typeface="Verdana"/>
                <a:ea typeface="Verdana"/>
                <a:cs typeface="Verdana"/>
                <a:sym typeface="Verdana"/>
              </a:rPr>
              <a:t>ield.</a:t>
            </a:r>
          </a:p>
          <a:p>
            <a:pPr lvl="0">
              <a:spcBef>
                <a:spcPts val="0"/>
              </a:spcBef>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lvl="0">
              <a:spcBef>
                <a:spcPts val="0"/>
              </a:spcBef>
              <a:buNone/>
            </a:pPr>
            <a:r>
              <a:rPr lang="en"/>
              <a:t>Using the “St” Sound</a:t>
            </a:r>
          </a:p>
        </p:txBody>
      </p:sp>
      <p:sp>
        <p:nvSpPr>
          <p:cNvPr id="203" name="Shape 203"/>
          <p:cNvSpPr txBox="1">
            <a:spLocks noGrp="1"/>
          </p:cNvSpPr>
          <p:nvPr>
            <p:ph type="body" idx="1"/>
          </p:nvPr>
        </p:nvSpPr>
        <p:spPr>
          <a:xfrm>
            <a:off x="2410112" y="1595775"/>
            <a:ext cx="6321599" cy="3002400"/>
          </a:xfrm>
          <a:prstGeom prst="rect">
            <a:avLst/>
          </a:prstGeom>
        </p:spPr>
        <p:txBody>
          <a:bodyPr lIns="91425" tIns="91425" rIns="91425" bIns="91425" anchor="t" anchorCtr="0">
            <a:noAutofit/>
          </a:bodyPr>
          <a:lstStyle/>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76. The </a:t>
            </a:r>
            <a:r>
              <a:rPr lang="en" sz="1400" b="1">
                <a:solidFill>
                  <a:srgbClr val="444444"/>
                </a:solidFill>
                <a:highlight>
                  <a:srgbClr val="FFFFFF"/>
                </a:highlight>
                <a:latin typeface="Verdana"/>
                <a:ea typeface="Verdana"/>
                <a:cs typeface="Verdana"/>
                <a:sym typeface="Verdana"/>
              </a:rPr>
              <a:t>st</a:t>
            </a:r>
            <a:r>
              <a:rPr lang="en" sz="1400">
                <a:solidFill>
                  <a:srgbClr val="444444"/>
                </a:solidFill>
                <a:highlight>
                  <a:srgbClr val="FFFFFF"/>
                </a:highlight>
                <a:latin typeface="Verdana"/>
                <a:ea typeface="Verdana"/>
                <a:cs typeface="Verdana"/>
                <a:sym typeface="Verdana"/>
              </a:rPr>
              <a:t>ore clerk </a:t>
            </a:r>
            <a:r>
              <a:rPr lang="en" sz="1400" b="1">
                <a:solidFill>
                  <a:srgbClr val="444444"/>
                </a:solidFill>
                <a:highlight>
                  <a:srgbClr val="FFFFFF"/>
                </a:highlight>
                <a:latin typeface="Verdana"/>
                <a:ea typeface="Verdana"/>
                <a:cs typeface="Verdana"/>
                <a:sym typeface="Verdana"/>
              </a:rPr>
              <a:t>st</a:t>
            </a:r>
            <a:r>
              <a:rPr lang="en" sz="1400">
                <a:solidFill>
                  <a:srgbClr val="444444"/>
                </a:solidFill>
                <a:highlight>
                  <a:srgbClr val="FFFFFF"/>
                </a:highlight>
                <a:latin typeface="Verdana"/>
                <a:ea typeface="Verdana"/>
                <a:cs typeface="Verdana"/>
                <a:sym typeface="Verdana"/>
              </a:rPr>
              <a:t>ood and </a:t>
            </a:r>
            <a:r>
              <a:rPr lang="en" sz="1400" b="1">
                <a:solidFill>
                  <a:srgbClr val="444444"/>
                </a:solidFill>
                <a:highlight>
                  <a:srgbClr val="FFFFFF"/>
                </a:highlight>
                <a:latin typeface="Verdana"/>
                <a:ea typeface="Verdana"/>
                <a:cs typeface="Verdana"/>
                <a:sym typeface="Verdana"/>
              </a:rPr>
              <a:t>st</a:t>
            </a:r>
            <a:r>
              <a:rPr lang="en" sz="1400">
                <a:solidFill>
                  <a:srgbClr val="444444"/>
                </a:solidFill>
                <a:highlight>
                  <a:srgbClr val="FFFFFF"/>
                </a:highlight>
                <a:latin typeface="Verdana"/>
                <a:ea typeface="Verdana"/>
                <a:cs typeface="Verdana"/>
                <a:sym typeface="Verdana"/>
              </a:rPr>
              <a:t>ared at me in </a:t>
            </a:r>
            <a:r>
              <a:rPr lang="en" sz="1400" b="1">
                <a:solidFill>
                  <a:srgbClr val="444444"/>
                </a:solidFill>
                <a:highlight>
                  <a:srgbClr val="FFFFFF"/>
                </a:highlight>
                <a:latin typeface="Verdana"/>
                <a:ea typeface="Verdana"/>
                <a:cs typeface="Verdana"/>
                <a:sym typeface="Verdana"/>
              </a:rPr>
              <a:t>st</a:t>
            </a:r>
            <a:r>
              <a:rPr lang="en" sz="1400">
                <a:solidFill>
                  <a:srgbClr val="444444"/>
                </a:solidFill>
                <a:highlight>
                  <a:srgbClr val="FFFFFF"/>
                </a:highlight>
                <a:latin typeface="Verdana"/>
                <a:ea typeface="Verdana"/>
                <a:cs typeface="Verdana"/>
                <a:sym typeface="Verdana"/>
              </a:rPr>
              <a:t>upor.</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77. She </a:t>
            </a:r>
            <a:r>
              <a:rPr lang="en" sz="1400" b="1">
                <a:solidFill>
                  <a:srgbClr val="444444"/>
                </a:solidFill>
                <a:highlight>
                  <a:srgbClr val="FFFFFF"/>
                </a:highlight>
                <a:latin typeface="Verdana"/>
                <a:ea typeface="Verdana"/>
                <a:cs typeface="Verdana"/>
                <a:sym typeface="Verdana"/>
              </a:rPr>
              <a:t>st</a:t>
            </a:r>
            <a:r>
              <a:rPr lang="en" sz="1400">
                <a:solidFill>
                  <a:srgbClr val="444444"/>
                </a:solidFill>
                <a:highlight>
                  <a:srgbClr val="FFFFFF"/>
                </a:highlight>
                <a:latin typeface="Verdana"/>
                <a:ea typeface="Verdana"/>
                <a:cs typeface="Verdana"/>
                <a:sym typeface="Verdana"/>
              </a:rPr>
              <a:t>uck the </a:t>
            </a:r>
            <a:r>
              <a:rPr lang="en" sz="1400" b="1">
                <a:solidFill>
                  <a:srgbClr val="444444"/>
                </a:solidFill>
                <a:highlight>
                  <a:srgbClr val="FFFFFF"/>
                </a:highlight>
                <a:latin typeface="Verdana"/>
                <a:ea typeface="Verdana"/>
                <a:cs typeface="Verdana"/>
                <a:sym typeface="Verdana"/>
              </a:rPr>
              <a:t>st</a:t>
            </a:r>
            <a:r>
              <a:rPr lang="en" sz="1400">
                <a:solidFill>
                  <a:srgbClr val="444444"/>
                </a:solidFill>
                <a:highlight>
                  <a:srgbClr val="FFFFFF"/>
                </a:highlight>
                <a:latin typeface="Verdana"/>
                <a:ea typeface="Verdana"/>
                <a:cs typeface="Verdana"/>
                <a:sym typeface="Verdana"/>
              </a:rPr>
              <a:t>olen </a:t>
            </a:r>
            <a:r>
              <a:rPr lang="en" sz="1400" b="1">
                <a:solidFill>
                  <a:srgbClr val="444444"/>
                </a:solidFill>
                <a:highlight>
                  <a:srgbClr val="FFFFFF"/>
                </a:highlight>
                <a:latin typeface="Verdana"/>
                <a:ea typeface="Verdana"/>
                <a:cs typeface="Verdana"/>
                <a:sym typeface="Verdana"/>
              </a:rPr>
              <a:t>st</a:t>
            </a:r>
            <a:r>
              <a:rPr lang="en" sz="1400">
                <a:solidFill>
                  <a:srgbClr val="444444"/>
                </a:solidFill>
                <a:highlight>
                  <a:srgbClr val="FFFFFF"/>
                </a:highlight>
                <a:latin typeface="Verdana"/>
                <a:ea typeface="Verdana"/>
                <a:cs typeface="Verdana"/>
                <a:sym typeface="Verdana"/>
              </a:rPr>
              <a:t>apler in her suitcase.</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78. The </a:t>
            </a:r>
            <a:r>
              <a:rPr lang="en" sz="1400" b="1">
                <a:solidFill>
                  <a:srgbClr val="444444"/>
                </a:solidFill>
                <a:highlight>
                  <a:srgbClr val="FFFFFF"/>
                </a:highlight>
                <a:latin typeface="Verdana"/>
                <a:ea typeface="Verdana"/>
                <a:cs typeface="Verdana"/>
                <a:sym typeface="Verdana"/>
              </a:rPr>
              <a:t>st</a:t>
            </a:r>
            <a:r>
              <a:rPr lang="en" sz="1400">
                <a:solidFill>
                  <a:srgbClr val="444444"/>
                </a:solidFill>
                <a:highlight>
                  <a:srgbClr val="FFFFFF"/>
                </a:highlight>
                <a:latin typeface="Verdana"/>
                <a:ea typeface="Verdana"/>
                <a:cs typeface="Verdana"/>
                <a:sym typeface="Verdana"/>
              </a:rPr>
              <a:t>udents threw </a:t>
            </a:r>
            <a:r>
              <a:rPr lang="en" sz="1400" b="1">
                <a:solidFill>
                  <a:srgbClr val="444444"/>
                </a:solidFill>
                <a:highlight>
                  <a:srgbClr val="FFFFFF"/>
                </a:highlight>
                <a:latin typeface="Verdana"/>
                <a:ea typeface="Verdana"/>
                <a:cs typeface="Verdana"/>
                <a:sym typeface="Verdana"/>
              </a:rPr>
              <a:t>st</a:t>
            </a:r>
            <a:r>
              <a:rPr lang="en" sz="1400">
                <a:solidFill>
                  <a:srgbClr val="444444"/>
                </a:solidFill>
                <a:highlight>
                  <a:srgbClr val="FFFFFF"/>
                </a:highlight>
                <a:latin typeface="Verdana"/>
                <a:ea typeface="Verdana"/>
                <a:cs typeface="Verdana"/>
                <a:sym typeface="Verdana"/>
              </a:rPr>
              <a:t>ones through the </a:t>
            </a:r>
            <a:r>
              <a:rPr lang="en" sz="1400" b="1">
                <a:solidFill>
                  <a:srgbClr val="444444"/>
                </a:solidFill>
                <a:highlight>
                  <a:srgbClr val="FFFFFF"/>
                </a:highlight>
                <a:latin typeface="Verdana"/>
                <a:ea typeface="Verdana"/>
                <a:cs typeface="Verdana"/>
                <a:sym typeface="Verdana"/>
              </a:rPr>
              <a:t>st</a:t>
            </a:r>
            <a:r>
              <a:rPr lang="en" sz="1400">
                <a:solidFill>
                  <a:srgbClr val="444444"/>
                </a:solidFill>
                <a:highlight>
                  <a:srgbClr val="FFFFFF"/>
                </a:highlight>
                <a:latin typeface="Verdana"/>
                <a:ea typeface="Verdana"/>
                <a:cs typeface="Verdana"/>
                <a:sym typeface="Verdana"/>
              </a:rPr>
              <a:t>ained glass </a:t>
            </a:r>
            <a:r>
              <a:rPr lang="en" sz="1400" b="1">
                <a:solidFill>
                  <a:srgbClr val="444444"/>
                </a:solidFill>
                <a:highlight>
                  <a:srgbClr val="FFFFFF"/>
                </a:highlight>
                <a:latin typeface="Verdana"/>
                <a:ea typeface="Verdana"/>
                <a:cs typeface="Verdana"/>
                <a:sym typeface="Verdana"/>
              </a:rPr>
              <a:t>st</a:t>
            </a:r>
            <a:r>
              <a:rPr lang="en" sz="1400">
                <a:solidFill>
                  <a:srgbClr val="444444"/>
                </a:solidFill>
                <a:highlight>
                  <a:srgbClr val="FFFFFF"/>
                </a:highlight>
                <a:latin typeface="Verdana"/>
                <a:ea typeface="Verdana"/>
                <a:cs typeface="Verdana"/>
                <a:sym typeface="Verdana"/>
              </a:rPr>
              <a:t>eeple.</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79. Everything rested on the </a:t>
            </a:r>
            <a:r>
              <a:rPr lang="en" sz="1400" b="1">
                <a:solidFill>
                  <a:srgbClr val="444444"/>
                </a:solidFill>
                <a:highlight>
                  <a:srgbClr val="FFFFFF"/>
                </a:highlight>
                <a:latin typeface="Verdana"/>
                <a:ea typeface="Verdana"/>
                <a:cs typeface="Verdana"/>
                <a:sym typeface="Verdana"/>
              </a:rPr>
              <a:t>st</a:t>
            </a:r>
            <a:r>
              <a:rPr lang="en" sz="1400">
                <a:solidFill>
                  <a:srgbClr val="444444"/>
                </a:solidFill>
                <a:highlight>
                  <a:srgbClr val="FFFFFF"/>
                </a:highlight>
                <a:latin typeface="Verdana"/>
                <a:ea typeface="Verdana"/>
                <a:cs typeface="Verdana"/>
                <a:sym typeface="Verdana"/>
              </a:rPr>
              <a:t>rength of the </a:t>
            </a:r>
            <a:r>
              <a:rPr lang="en" sz="1400" b="1">
                <a:solidFill>
                  <a:srgbClr val="444444"/>
                </a:solidFill>
                <a:highlight>
                  <a:srgbClr val="FFFFFF"/>
                </a:highlight>
                <a:latin typeface="Verdana"/>
                <a:ea typeface="Verdana"/>
                <a:cs typeface="Verdana"/>
                <a:sym typeface="Verdana"/>
              </a:rPr>
              <a:t>st</a:t>
            </a:r>
            <a:r>
              <a:rPr lang="en" sz="1400">
                <a:solidFill>
                  <a:srgbClr val="444444"/>
                </a:solidFill>
                <a:highlight>
                  <a:srgbClr val="FFFFFF"/>
                </a:highlight>
                <a:latin typeface="Verdana"/>
                <a:ea typeface="Verdana"/>
                <a:cs typeface="Verdana"/>
                <a:sym typeface="Verdana"/>
              </a:rPr>
              <a:t>eel </a:t>
            </a:r>
            <a:r>
              <a:rPr lang="en" sz="1400" b="1">
                <a:solidFill>
                  <a:srgbClr val="444444"/>
                </a:solidFill>
                <a:highlight>
                  <a:srgbClr val="FFFFFF"/>
                </a:highlight>
                <a:latin typeface="Verdana"/>
                <a:ea typeface="Verdana"/>
                <a:cs typeface="Verdana"/>
                <a:sym typeface="Verdana"/>
              </a:rPr>
              <a:t>st</a:t>
            </a:r>
            <a:r>
              <a:rPr lang="en" sz="1400">
                <a:solidFill>
                  <a:srgbClr val="444444"/>
                </a:solidFill>
                <a:highlight>
                  <a:srgbClr val="FFFFFF"/>
                </a:highlight>
                <a:latin typeface="Verdana"/>
                <a:ea typeface="Verdana"/>
                <a:cs typeface="Verdana"/>
                <a:sym typeface="Verdana"/>
              </a:rPr>
              <a:t>ructure.</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80. </a:t>
            </a:r>
            <a:r>
              <a:rPr lang="en" sz="1400" b="1">
                <a:solidFill>
                  <a:srgbClr val="444444"/>
                </a:solidFill>
                <a:highlight>
                  <a:srgbClr val="FFFFFF"/>
                </a:highlight>
                <a:latin typeface="Verdana"/>
                <a:ea typeface="Verdana"/>
                <a:cs typeface="Verdana"/>
                <a:sym typeface="Verdana"/>
              </a:rPr>
              <a:t>St</a:t>
            </a:r>
            <a:r>
              <a:rPr lang="en" sz="1400">
                <a:solidFill>
                  <a:srgbClr val="444444"/>
                </a:solidFill>
                <a:highlight>
                  <a:srgbClr val="FFFFFF"/>
                </a:highlight>
                <a:latin typeface="Verdana"/>
                <a:ea typeface="Verdana"/>
                <a:cs typeface="Verdana"/>
                <a:sym typeface="Verdana"/>
              </a:rPr>
              <a:t>ern winds </a:t>
            </a:r>
            <a:r>
              <a:rPr lang="en" sz="1400" b="1">
                <a:solidFill>
                  <a:srgbClr val="444444"/>
                </a:solidFill>
                <a:highlight>
                  <a:srgbClr val="FFFFFF"/>
                </a:highlight>
                <a:latin typeface="Verdana"/>
                <a:ea typeface="Verdana"/>
                <a:cs typeface="Verdana"/>
                <a:sym typeface="Verdana"/>
              </a:rPr>
              <a:t>st</a:t>
            </a:r>
            <a:r>
              <a:rPr lang="en" sz="1400">
                <a:solidFill>
                  <a:srgbClr val="444444"/>
                </a:solidFill>
                <a:highlight>
                  <a:srgbClr val="FFFFFF"/>
                </a:highlight>
                <a:latin typeface="Verdana"/>
                <a:ea typeface="Verdana"/>
                <a:cs typeface="Verdana"/>
                <a:sym typeface="Verdana"/>
              </a:rPr>
              <a:t>rew </a:t>
            </a:r>
            <a:r>
              <a:rPr lang="en" sz="1400" b="1">
                <a:solidFill>
                  <a:srgbClr val="444444"/>
                </a:solidFill>
                <a:highlight>
                  <a:srgbClr val="FFFFFF"/>
                </a:highlight>
                <a:latin typeface="Verdana"/>
                <a:ea typeface="Verdana"/>
                <a:cs typeface="Verdana"/>
                <a:sym typeface="Verdana"/>
              </a:rPr>
              <a:t>st</a:t>
            </a:r>
            <a:r>
              <a:rPr lang="en" sz="1400">
                <a:solidFill>
                  <a:srgbClr val="444444"/>
                </a:solidFill>
                <a:highlight>
                  <a:srgbClr val="FFFFFF"/>
                </a:highlight>
                <a:latin typeface="Verdana"/>
                <a:ea typeface="Verdana"/>
                <a:cs typeface="Verdana"/>
                <a:sym typeface="Verdana"/>
              </a:rPr>
              <a:t>ill waters.</a:t>
            </a:r>
          </a:p>
          <a:p>
            <a:pPr lvl="0">
              <a:spcBef>
                <a:spcPts val="0"/>
              </a:spcBef>
              <a:buNone/>
            </a:pP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lvl="0">
              <a:spcBef>
                <a:spcPts val="0"/>
              </a:spcBef>
              <a:buNone/>
            </a:pPr>
            <a:r>
              <a:rPr lang="en"/>
              <a:t>Using the “T” Sound</a:t>
            </a:r>
          </a:p>
        </p:txBody>
      </p:sp>
      <p:sp>
        <p:nvSpPr>
          <p:cNvPr id="209" name="Shape 209"/>
          <p:cNvSpPr txBox="1">
            <a:spLocks noGrp="1"/>
          </p:cNvSpPr>
          <p:nvPr>
            <p:ph type="body" idx="1"/>
          </p:nvPr>
        </p:nvSpPr>
        <p:spPr>
          <a:xfrm>
            <a:off x="2410112" y="1595775"/>
            <a:ext cx="6321599" cy="3002400"/>
          </a:xfrm>
          <a:prstGeom prst="rect">
            <a:avLst/>
          </a:prstGeom>
        </p:spPr>
        <p:txBody>
          <a:bodyPr lIns="91425" tIns="91425" rIns="91425" bIns="91425" anchor="t" anchorCtr="0">
            <a:noAutofit/>
          </a:bodyPr>
          <a:lstStyle/>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81. The </a:t>
            </a:r>
            <a:r>
              <a:rPr lang="en" sz="1400" b="1">
                <a:solidFill>
                  <a:srgbClr val="444444"/>
                </a:solidFill>
                <a:highlight>
                  <a:srgbClr val="FFFFFF"/>
                </a:highlight>
                <a:latin typeface="Verdana"/>
                <a:ea typeface="Verdana"/>
                <a:cs typeface="Verdana"/>
                <a:sym typeface="Verdana"/>
              </a:rPr>
              <a:t>t</a:t>
            </a:r>
            <a:r>
              <a:rPr lang="en" sz="1400">
                <a:solidFill>
                  <a:srgbClr val="444444"/>
                </a:solidFill>
                <a:highlight>
                  <a:srgbClr val="FFFFFF"/>
                </a:highlight>
                <a:latin typeface="Verdana"/>
                <a:ea typeface="Verdana"/>
                <a:cs typeface="Verdana"/>
                <a:sym typeface="Verdana"/>
              </a:rPr>
              <a:t>eacher </a:t>
            </a:r>
            <a:r>
              <a:rPr lang="en" sz="1400" b="1">
                <a:solidFill>
                  <a:srgbClr val="444444"/>
                </a:solidFill>
                <a:highlight>
                  <a:srgbClr val="FFFFFF"/>
                </a:highlight>
                <a:latin typeface="Verdana"/>
                <a:ea typeface="Verdana"/>
                <a:cs typeface="Verdana"/>
                <a:sym typeface="Verdana"/>
              </a:rPr>
              <a:t>t</a:t>
            </a:r>
            <a:r>
              <a:rPr lang="en" sz="1400">
                <a:solidFill>
                  <a:srgbClr val="444444"/>
                </a:solidFill>
                <a:highlight>
                  <a:srgbClr val="FFFFFF"/>
                </a:highlight>
                <a:latin typeface="Verdana"/>
                <a:ea typeface="Verdana"/>
                <a:cs typeface="Verdana"/>
                <a:sym typeface="Verdana"/>
              </a:rPr>
              <a:t>ook the </a:t>
            </a:r>
            <a:r>
              <a:rPr lang="en" sz="1400" b="1">
                <a:solidFill>
                  <a:srgbClr val="444444"/>
                </a:solidFill>
                <a:highlight>
                  <a:srgbClr val="FFFFFF"/>
                </a:highlight>
                <a:latin typeface="Verdana"/>
                <a:ea typeface="Verdana"/>
                <a:cs typeface="Verdana"/>
                <a:sym typeface="Verdana"/>
              </a:rPr>
              <a:t>t</a:t>
            </a:r>
            <a:r>
              <a:rPr lang="en" sz="1400">
                <a:solidFill>
                  <a:srgbClr val="444444"/>
                </a:solidFill>
                <a:highlight>
                  <a:srgbClr val="FFFFFF"/>
                </a:highlight>
                <a:latin typeface="Verdana"/>
                <a:ea typeface="Verdana"/>
                <a:cs typeface="Verdana"/>
                <a:sym typeface="Verdana"/>
              </a:rPr>
              <a:t>roublemakers’ </a:t>
            </a:r>
            <a:r>
              <a:rPr lang="en" sz="1400" b="1">
                <a:solidFill>
                  <a:srgbClr val="444444"/>
                </a:solidFill>
                <a:highlight>
                  <a:srgbClr val="FFFFFF"/>
                </a:highlight>
                <a:latin typeface="Verdana"/>
                <a:ea typeface="Verdana"/>
                <a:cs typeface="Verdana"/>
                <a:sym typeface="Verdana"/>
              </a:rPr>
              <a:t>t</a:t>
            </a:r>
            <a:r>
              <a:rPr lang="en" sz="1400">
                <a:solidFill>
                  <a:srgbClr val="444444"/>
                </a:solidFill>
                <a:highlight>
                  <a:srgbClr val="FFFFFF"/>
                </a:highlight>
                <a:latin typeface="Verdana"/>
                <a:ea typeface="Verdana"/>
                <a:cs typeface="Verdana"/>
                <a:sym typeface="Verdana"/>
              </a:rPr>
              <a:t>oys.</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82. They </a:t>
            </a:r>
            <a:r>
              <a:rPr lang="en" sz="1400" b="1">
                <a:solidFill>
                  <a:srgbClr val="444444"/>
                </a:solidFill>
                <a:highlight>
                  <a:srgbClr val="FFFFFF"/>
                </a:highlight>
                <a:latin typeface="Verdana"/>
                <a:ea typeface="Verdana"/>
                <a:cs typeface="Verdana"/>
                <a:sym typeface="Verdana"/>
              </a:rPr>
              <a:t>t</a:t>
            </a:r>
            <a:r>
              <a:rPr lang="en" sz="1400">
                <a:solidFill>
                  <a:srgbClr val="444444"/>
                </a:solidFill>
                <a:highlight>
                  <a:srgbClr val="FFFFFF"/>
                </a:highlight>
                <a:latin typeface="Verdana"/>
                <a:ea typeface="Verdana"/>
                <a:cs typeface="Verdana"/>
                <a:sym typeface="Verdana"/>
              </a:rPr>
              <a:t>rounced us in the </a:t>
            </a:r>
            <a:r>
              <a:rPr lang="en" sz="1400" b="1">
                <a:solidFill>
                  <a:srgbClr val="444444"/>
                </a:solidFill>
                <a:highlight>
                  <a:srgbClr val="FFFFFF"/>
                </a:highlight>
                <a:latin typeface="Verdana"/>
                <a:ea typeface="Verdana"/>
                <a:cs typeface="Verdana"/>
                <a:sym typeface="Verdana"/>
              </a:rPr>
              <a:t>t</a:t>
            </a:r>
            <a:r>
              <a:rPr lang="en" sz="1400">
                <a:solidFill>
                  <a:srgbClr val="444444"/>
                </a:solidFill>
                <a:highlight>
                  <a:srgbClr val="FFFFFF"/>
                </a:highlight>
                <a:latin typeface="Verdana"/>
                <a:ea typeface="Verdana"/>
                <a:cs typeface="Verdana"/>
                <a:sym typeface="Verdana"/>
              </a:rPr>
              <a:t>ried and </a:t>
            </a:r>
            <a:r>
              <a:rPr lang="en" sz="1400" b="1">
                <a:solidFill>
                  <a:srgbClr val="444444"/>
                </a:solidFill>
                <a:highlight>
                  <a:srgbClr val="FFFFFF"/>
                </a:highlight>
                <a:latin typeface="Verdana"/>
                <a:ea typeface="Verdana"/>
                <a:cs typeface="Verdana"/>
                <a:sym typeface="Verdana"/>
              </a:rPr>
              <a:t>t</a:t>
            </a:r>
            <a:r>
              <a:rPr lang="en" sz="1400">
                <a:solidFill>
                  <a:srgbClr val="444444"/>
                </a:solidFill>
                <a:highlight>
                  <a:srgbClr val="FFFFFF"/>
                </a:highlight>
                <a:latin typeface="Verdana"/>
                <a:ea typeface="Verdana"/>
                <a:cs typeface="Verdana"/>
                <a:sym typeface="Verdana"/>
              </a:rPr>
              <a:t>rue </a:t>
            </a:r>
            <a:r>
              <a:rPr lang="en" sz="1400" b="1">
                <a:solidFill>
                  <a:srgbClr val="444444"/>
                </a:solidFill>
                <a:highlight>
                  <a:srgbClr val="FFFFFF"/>
                </a:highlight>
                <a:latin typeface="Verdana"/>
                <a:ea typeface="Verdana"/>
                <a:cs typeface="Verdana"/>
                <a:sym typeface="Verdana"/>
              </a:rPr>
              <a:t>t</a:t>
            </a:r>
            <a:r>
              <a:rPr lang="en" sz="1400">
                <a:solidFill>
                  <a:srgbClr val="444444"/>
                </a:solidFill>
                <a:highlight>
                  <a:srgbClr val="FFFFFF"/>
                </a:highlight>
                <a:latin typeface="Verdana"/>
                <a:ea typeface="Verdana"/>
                <a:cs typeface="Verdana"/>
                <a:sym typeface="Verdana"/>
              </a:rPr>
              <a:t>radition.</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83. The </a:t>
            </a:r>
            <a:r>
              <a:rPr lang="en" sz="1400" b="1">
                <a:solidFill>
                  <a:srgbClr val="444444"/>
                </a:solidFill>
                <a:highlight>
                  <a:srgbClr val="FFFFFF"/>
                </a:highlight>
                <a:latin typeface="Verdana"/>
                <a:ea typeface="Verdana"/>
                <a:cs typeface="Verdana"/>
                <a:sym typeface="Verdana"/>
              </a:rPr>
              <a:t>t</a:t>
            </a:r>
            <a:r>
              <a:rPr lang="en" sz="1400">
                <a:solidFill>
                  <a:srgbClr val="444444"/>
                </a:solidFill>
                <a:highlight>
                  <a:srgbClr val="FFFFFF"/>
                </a:highlight>
                <a:latin typeface="Verdana"/>
                <a:ea typeface="Verdana"/>
                <a:cs typeface="Verdana"/>
                <a:sym typeface="Verdana"/>
              </a:rPr>
              <a:t>attle-</a:t>
            </a:r>
            <a:r>
              <a:rPr lang="en" sz="1400" b="1">
                <a:solidFill>
                  <a:srgbClr val="444444"/>
                </a:solidFill>
                <a:highlight>
                  <a:srgbClr val="FFFFFF"/>
                </a:highlight>
                <a:latin typeface="Verdana"/>
                <a:ea typeface="Verdana"/>
                <a:cs typeface="Verdana"/>
                <a:sym typeface="Verdana"/>
              </a:rPr>
              <a:t>t</a:t>
            </a:r>
            <a:r>
              <a:rPr lang="en" sz="1400">
                <a:solidFill>
                  <a:srgbClr val="444444"/>
                </a:solidFill>
                <a:highlight>
                  <a:srgbClr val="FFFFFF"/>
                </a:highlight>
                <a:latin typeface="Verdana"/>
                <a:ea typeface="Verdana"/>
                <a:cs typeface="Verdana"/>
                <a:sym typeface="Verdana"/>
              </a:rPr>
              <a:t>ale </a:t>
            </a:r>
            <a:r>
              <a:rPr lang="en" sz="1400" b="1">
                <a:solidFill>
                  <a:srgbClr val="444444"/>
                </a:solidFill>
                <a:highlight>
                  <a:srgbClr val="FFFFFF"/>
                </a:highlight>
                <a:latin typeface="Verdana"/>
                <a:ea typeface="Verdana"/>
                <a:cs typeface="Verdana"/>
                <a:sym typeface="Verdana"/>
              </a:rPr>
              <a:t>t</a:t>
            </a:r>
            <a:r>
              <a:rPr lang="en" sz="1400">
                <a:solidFill>
                  <a:srgbClr val="444444"/>
                </a:solidFill>
                <a:highlight>
                  <a:srgbClr val="FFFFFF"/>
                </a:highlight>
                <a:latin typeface="Verdana"/>
                <a:ea typeface="Verdana"/>
                <a:cs typeface="Verdana"/>
                <a:sym typeface="Verdana"/>
              </a:rPr>
              <a:t>ried </a:t>
            </a:r>
            <a:r>
              <a:rPr lang="en" sz="1400" b="1">
                <a:solidFill>
                  <a:srgbClr val="444444"/>
                </a:solidFill>
                <a:highlight>
                  <a:srgbClr val="FFFFFF"/>
                </a:highlight>
                <a:latin typeface="Verdana"/>
                <a:ea typeface="Verdana"/>
                <a:cs typeface="Verdana"/>
                <a:sym typeface="Verdana"/>
              </a:rPr>
              <a:t>t</a:t>
            </a:r>
            <a:r>
              <a:rPr lang="en" sz="1400">
                <a:solidFill>
                  <a:srgbClr val="444444"/>
                </a:solidFill>
                <a:highlight>
                  <a:srgbClr val="FFFFFF"/>
                </a:highlight>
                <a:latin typeface="Verdana"/>
                <a:ea typeface="Verdana"/>
                <a:cs typeface="Verdana"/>
                <a:sym typeface="Verdana"/>
              </a:rPr>
              <a:t>o </a:t>
            </a:r>
            <a:r>
              <a:rPr lang="en" sz="1400" b="1">
                <a:solidFill>
                  <a:srgbClr val="444444"/>
                </a:solidFill>
                <a:highlight>
                  <a:srgbClr val="FFFFFF"/>
                </a:highlight>
                <a:latin typeface="Verdana"/>
                <a:ea typeface="Verdana"/>
                <a:cs typeface="Verdana"/>
                <a:sym typeface="Verdana"/>
              </a:rPr>
              <a:t>t</a:t>
            </a:r>
            <a:r>
              <a:rPr lang="en" sz="1400">
                <a:solidFill>
                  <a:srgbClr val="444444"/>
                </a:solidFill>
                <a:highlight>
                  <a:srgbClr val="FFFFFF"/>
                </a:highlight>
                <a:latin typeface="Verdana"/>
                <a:ea typeface="Verdana"/>
                <a:cs typeface="Verdana"/>
                <a:sym typeface="Verdana"/>
              </a:rPr>
              <a:t>ell the </a:t>
            </a:r>
            <a:r>
              <a:rPr lang="en" sz="1400" b="1">
                <a:solidFill>
                  <a:srgbClr val="444444"/>
                </a:solidFill>
                <a:highlight>
                  <a:srgbClr val="FFFFFF"/>
                </a:highlight>
                <a:latin typeface="Verdana"/>
                <a:ea typeface="Verdana"/>
                <a:cs typeface="Verdana"/>
                <a:sym typeface="Verdana"/>
              </a:rPr>
              <a:t>t</a:t>
            </a:r>
            <a:r>
              <a:rPr lang="en" sz="1400">
                <a:solidFill>
                  <a:srgbClr val="444444"/>
                </a:solidFill>
                <a:highlight>
                  <a:srgbClr val="FFFFFF"/>
                </a:highlight>
                <a:latin typeface="Verdana"/>
                <a:ea typeface="Verdana"/>
                <a:cs typeface="Verdana"/>
                <a:sym typeface="Verdana"/>
              </a:rPr>
              <a:t>eacher.</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84. </a:t>
            </a:r>
            <a:r>
              <a:rPr lang="en" sz="1400" b="1">
                <a:solidFill>
                  <a:srgbClr val="444444"/>
                </a:solidFill>
                <a:highlight>
                  <a:srgbClr val="FFFFFF"/>
                </a:highlight>
                <a:latin typeface="Verdana"/>
                <a:ea typeface="Verdana"/>
                <a:cs typeface="Verdana"/>
                <a:sym typeface="Verdana"/>
              </a:rPr>
              <a:t>T</a:t>
            </a:r>
            <a:r>
              <a:rPr lang="en" sz="1400">
                <a:solidFill>
                  <a:srgbClr val="444444"/>
                </a:solidFill>
                <a:highlight>
                  <a:srgbClr val="FFFFFF"/>
                </a:highlight>
                <a:latin typeface="Verdana"/>
                <a:ea typeface="Verdana"/>
                <a:cs typeface="Verdana"/>
                <a:sym typeface="Verdana"/>
              </a:rPr>
              <a:t>ry the </a:t>
            </a:r>
            <a:r>
              <a:rPr lang="en" sz="1400" b="1">
                <a:solidFill>
                  <a:srgbClr val="444444"/>
                </a:solidFill>
                <a:highlight>
                  <a:srgbClr val="FFFFFF"/>
                </a:highlight>
                <a:latin typeface="Verdana"/>
                <a:ea typeface="Verdana"/>
                <a:cs typeface="Verdana"/>
                <a:sym typeface="Verdana"/>
              </a:rPr>
              <a:t>t</a:t>
            </a:r>
            <a:r>
              <a:rPr lang="en" sz="1400">
                <a:solidFill>
                  <a:srgbClr val="444444"/>
                </a:solidFill>
                <a:highlight>
                  <a:srgbClr val="FFFFFF"/>
                </a:highlight>
                <a:latin typeface="Verdana"/>
                <a:ea typeface="Verdana"/>
                <a:cs typeface="Verdana"/>
                <a:sym typeface="Verdana"/>
              </a:rPr>
              <a:t>urkey </a:t>
            </a:r>
            <a:r>
              <a:rPr lang="en" sz="1400" b="1">
                <a:solidFill>
                  <a:srgbClr val="444444"/>
                </a:solidFill>
                <a:highlight>
                  <a:srgbClr val="FFFFFF"/>
                </a:highlight>
                <a:latin typeface="Verdana"/>
                <a:ea typeface="Verdana"/>
                <a:cs typeface="Verdana"/>
                <a:sym typeface="Verdana"/>
              </a:rPr>
              <a:t>t</a:t>
            </a:r>
            <a:r>
              <a:rPr lang="en" sz="1400">
                <a:solidFill>
                  <a:srgbClr val="444444"/>
                </a:solidFill>
                <a:highlight>
                  <a:srgbClr val="FFFFFF"/>
                </a:highlight>
                <a:latin typeface="Verdana"/>
                <a:ea typeface="Verdana"/>
                <a:cs typeface="Verdana"/>
                <a:sym typeface="Verdana"/>
              </a:rPr>
              <a:t>acos; they’re quite </a:t>
            </a:r>
            <a:r>
              <a:rPr lang="en" sz="1400" b="1">
                <a:solidFill>
                  <a:srgbClr val="444444"/>
                </a:solidFill>
                <a:highlight>
                  <a:srgbClr val="FFFFFF"/>
                </a:highlight>
                <a:latin typeface="Verdana"/>
                <a:ea typeface="Verdana"/>
                <a:cs typeface="Verdana"/>
                <a:sym typeface="Verdana"/>
              </a:rPr>
              <a:t>t</a:t>
            </a:r>
            <a:r>
              <a:rPr lang="en" sz="1400">
                <a:solidFill>
                  <a:srgbClr val="444444"/>
                </a:solidFill>
                <a:highlight>
                  <a:srgbClr val="FFFFFF"/>
                </a:highlight>
                <a:latin typeface="Verdana"/>
                <a:ea typeface="Verdana"/>
                <a:cs typeface="Verdana"/>
                <a:sym typeface="Verdana"/>
              </a:rPr>
              <a:t>asty.</a:t>
            </a:r>
          </a:p>
          <a:p>
            <a:pPr lvl="0" rtl="0">
              <a:lnSpc>
                <a:spcPct val="166304"/>
              </a:lnSpc>
              <a:spcBef>
                <a:spcPts val="0"/>
              </a:spcBef>
              <a:spcAft>
                <a:spcPts val="300"/>
              </a:spcAft>
              <a:buNone/>
            </a:pPr>
            <a:r>
              <a:rPr lang="en" sz="1400">
                <a:solidFill>
                  <a:srgbClr val="444444"/>
                </a:solidFill>
                <a:highlight>
                  <a:srgbClr val="FFFFFF"/>
                </a:highlight>
                <a:latin typeface="Verdana"/>
                <a:ea typeface="Verdana"/>
                <a:cs typeface="Verdana"/>
                <a:sym typeface="Verdana"/>
              </a:rPr>
              <a:t>85. The </a:t>
            </a:r>
            <a:r>
              <a:rPr lang="en" sz="1400" b="1">
                <a:solidFill>
                  <a:srgbClr val="444444"/>
                </a:solidFill>
                <a:highlight>
                  <a:srgbClr val="FFFFFF"/>
                </a:highlight>
                <a:latin typeface="Verdana"/>
                <a:ea typeface="Verdana"/>
                <a:cs typeface="Verdana"/>
                <a:sym typeface="Verdana"/>
              </a:rPr>
              <a:t>t</a:t>
            </a:r>
            <a:r>
              <a:rPr lang="en" sz="1400">
                <a:solidFill>
                  <a:srgbClr val="444444"/>
                </a:solidFill>
                <a:highlight>
                  <a:srgbClr val="FFFFFF"/>
                </a:highlight>
                <a:latin typeface="Verdana"/>
                <a:ea typeface="Verdana"/>
                <a:cs typeface="Verdana"/>
                <a:sym typeface="Verdana"/>
              </a:rPr>
              <a:t>ornado </a:t>
            </a:r>
            <a:r>
              <a:rPr lang="en" sz="1400" b="1">
                <a:solidFill>
                  <a:srgbClr val="444444"/>
                </a:solidFill>
                <a:highlight>
                  <a:srgbClr val="FFFFFF"/>
                </a:highlight>
                <a:latin typeface="Verdana"/>
                <a:ea typeface="Verdana"/>
                <a:cs typeface="Verdana"/>
                <a:sym typeface="Verdana"/>
              </a:rPr>
              <a:t>t</a:t>
            </a:r>
            <a:r>
              <a:rPr lang="en" sz="1400">
                <a:solidFill>
                  <a:srgbClr val="444444"/>
                </a:solidFill>
                <a:highlight>
                  <a:srgbClr val="FFFFFF"/>
                </a:highlight>
                <a:latin typeface="Verdana"/>
                <a:ea typeface="Verdana"/>
                <a:cs typeface="Verdana"/>
                <a:sym typeface="Verdana"/>
              </a:rPr>
              <a:t>ossed the </a:t>
            </a:r>
            <a:r>
              <a:rPr lang="en" sz="1400" b="1">
                <a:solidFill>
                  <a:srgbClr val="444444"/>
                </a:solidFill>
                <a:highlight>
                  <a:srgbClr val="FFFFFF"/>
                </a:highlight>
                <a:latin typeface="Verdana"/>
                <a:ea typeface="Verdana"/>
                <a:cs typeface="Verdana"/>
                <a:sym typeface="Verdana"/>
              </a:rPr>
              <a:t>t</a:t>
            </a:r>
            <a:r>
              <a:rPr lang="en" sz="1400">
                <a:solidFill>
                  <a:srgbClr val="444444"/>
                </a:solidFill>
                <a:highlight>
                  <a:srgbClr val="FFFFFF"/>
                </a:highlight>
                <a:latin typeface="Verdana"/>
                <a:ea typeface="Verdana"/>
                <a:cs typeface="Verdana"/>
                <a:sym typeface="Verdana"/>
              </a:rPr>
              <a:t>railer like a </a:t>
            </a:r>
            <a:r>
              <a:rPr lang="en" sz="1400" b="1">
                <a:solidFill>
                  <a:srgbClr val="444444"/>
                </a:solidFill>
                <a:highlight>
                  <a:srgbClr val="FFFFFF"/>
                </a:highlight>
                <a:latin typeface="Verdana"/>
                <a:ea typeface="Verdana"/>
                <a:cs typeface="Verdana"/>
                <a:sym typeface="Verdana"/>
              </a:rPr>
              <a:t>t</a:t>
            </a:r>
            <a:r>
              <a:rPr lang="en" sz="1400">
                <a:solidFill>
                  <a:srgbClr val="444444"/>
                </a:solidFill>
                <a:highlight>
                  <a:srgbClr val="FFFFFF"/>
                </a:highlight>
                <a:latin typeface="Verdana"/>
                <a:ea typeface="Verdana"/>
                <a:cs typeface="Verdana"/>
                <a:sym typeface="Verdana"/>
              </a:rPr>
              <a:t>rash can.</a:t>
            </a:r>
          </a:p>
          <a:p>
            <a:pPr lvl="0" rtl="0">
              <a:spcBef>
                <a:spcPts val="0"/>
              </a:spcBef>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lvl="0">
              <a:spcBef>
                <a:spcPts val="0"/>
              </a:spcBef>
              <a:buNone/>
            </a:pPr>
            <a:r>
              <a:rPr lang="en"/>
              <a:t>Using the “V” Sound</a:t>
            </a:r>
          </a:p>
        </p:txBody>
      </p:sp>
      <p:sp>
        <p:nvSpPr>
          <p:cNvPr id="215" name="Shape 215"/>
          <p:cNvSpPr txBox="1">
            <a:spLocks noGrp="1"/>
          </p:cNvSpPr>
          <p:nvPr>
            <p:ph type="body" idx="1"/>
          </p:nvPr>
        </p:nvSpPr>
        <p:spPr>
          <a:xfrm>
            <a:off x="2410112" y="1595775"/>
            <a:ext cx="6321599" cy="3002400"/>
          </a:xfrm>
          <a:prstGeom prst="rect">
            <a:avLst/>
          </a:prstGeom>
        </p:spPr>
        <p:txBody>
          <a:bodyPr lIns="91425" tIns="91425" rIns="91425" bIns="91425" anchor="t" anchorCtr="0">
            <a:noAutofit/>
          </a:bodyPr>
          <a:lstStyle/>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86. The </a:t>
            </a:r>
            <a:r>
              <a:rPr lang="en" sz="1400" b="1">
                <a:solidFill>
                  <a:srgbClr val="444444"/>
                </a:solidFill>
                <a:highlight>
                  <a:srgbClr val="FFFFFF"/>
                </a:highlight>
                <a:latin typeface="Verdana"/>
                <a:ea typeface="Verdana"/>
                <a:cs typeface="Verdana"/>
                <a:sym typeface="Verdana"/>
              </a:rPr>
              <a:t>v</a:t>
            </a:r>
            <a:r>
              <a:rPr lang="en" sz="1400">
                <a:solidFill>
                  <a:srgbClr val="444444"/>
                </a:solidFill>
                <a:highlight>
                  <a:srgbClr val="FFFFFF"/>
                </a:highlight>
                <a:latin typeface="Verdana"/>
                <a:ea typeface="Verdana"/>
                <a:cs typeface="Verdana"/>
                <a:sym typeface="Verdana"/>
              </a:rPr>
              <a:t>apid </a:t>
            </a:r>
            <a:r>
              <a:rPr lang="en" sz="1400" b="1">
                <a:solidFill>
                  <a:srgbClr val="444444"/>
                </a:solidFill>
                <a:highlight>
                  <a:srgbClr val="FFFFFF"/>
                </a:highlight>
                <a:latin typeface="Verdana"/>
                <a:ea typeface="Verdana"/>
                <a:cs typeface="Verdana"/>
                <a:sym typeface="Verdana"/>
              </a:rPr>
              <a:t>v</a:t>
            </a:r>
            <a:r>
              <a:rPr lang="en" sz="1400">
                <a:solidFill>
                  <a:srgbClr val="444444"/>
                </a:solidFill>
                <a:highlight>
                  <a:srgbClr val="FFFFFF"/>
                </a:highlight>
                <a:latin typeface="Verdana"/>
                <a:ea typeface="Verdana"/>
                <a:cs typeface="Verdana"/>
                <a:sym typeface="Verdana"/>
              </a:rPr>
              <a:t>ixen </a:t>
            </a:r>
            <a:r>
              <a:rPr lang="en" sz="1400" b="1">
                <a:solidFill>
                  <a:srgbClr val="444444"/>
                </a:solidFill>
                <a:highlight>
                  <a:srgbClr val="FFFFFF"/>
                </a:highlight>
                <a:latin typeface="Verdana"/>
                <a:ea typeface="Verdana"/>
                <a:cs typeface="Verdana"/>
                <a:sym typeface="Verdana"/>
              </a:rPr>
              <a:t>v</a:t>
            </a:r>
            <a:r>
              <a:rPr lang="en" sz="1400">
                <a:solidFill>
                  <a:srgbClr val="444444"/>
                </a:solidFill>
                <a:highlight>
                  <a:srgbClr val="FFFFFF"/>
                </a:highlight>
                <a:latin typeface="Verdana"/>
                <a:ea typeface="Verdana"/>
                <a:cs typeface="Verdana"/>
                <a:sym typeface="Verdana"/>
              </a:rPr>
              <a:t>ented her </a:t>
            </a:r>
            <a:r>
              <a:rPr lang="en" sz="1400" b="1">
                <a:solidFill>
                  <a:srgbClr val="444444"/>
                </a:solidFill>
                <a:highlight>
                  <a:srgbClr val="FFFFFF"/>
                </a:highlight>
                <a:latin typeface="Verdana"/>
                <a:ea typeface="Verdana"/>
                <a:cs typeface="Verdana"/>
                <a:sym typeface="Verdana"/>
              </a:rPr>
              <a:t>v</a:t>
            </a:r>
            <a:r>
              <a:rPr lang="en" sz="1400">
                <a:solidFill>
                  <a:srgbClr val="444444"/>
                </a:solidFill>
                <a:highlight>
                  <a:srgbClr val="FFFFFF"/>
                </a:highlight>
                <a:latin typeface="Verdana"/>
                <a:ea typeface="Verdana"/>
                <a:cs typeface="Verdana"/>
                <a:sym typeface="Verdana"/>
              </a:rPr>
              <a:t>arious </a:t>
            </a:r>
            <a:r>
              <a:rPr lang="en" sz="1400" b="1">
                <a:solidFill>
                  <a:srgbClr val="444444"/>
                </a:solidFill>
                <a:highlight>
                  <a:srgbClr val="FFFFFF"/>
                </a:highlight>
                <a:latin typeface="Verdana"/>
                <a:ea typeface="Verdana"/>
                <a:cs typeface="Verdana"/>
                <a:sym typeface="Verdana"/>
              </a:rPr>
              <a:t>v</a:t>
            </a:r>
            <a:r>
              <a:rPr lang="en" sz="1400">
                <a:solidFill>
                  <a:srgbClr val="444444"/>
                </a:solidFill>
                <a:highlight>
                  <a:srgbClr val="FFFFFF"/>
                </a:highlight>
                <a:latin typeface="Verdana"/>
                <a:ea typeface="Verdana"/>
                <a:cs typeface="Verdana"/>
                <a:sym typeface="Verdana"/>
              </a:rPr>
              <a:t>exations.</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87. </a:t>
            </a:r>
            <a:r>
              <a:rPr lang="en" sz="1400" b="1">
                <a:solidFill>
                  <a:srgbClr val="444444"/>
                </a:solidFill>
                <a:highlight>
                  <a:srgbClr val="FFFFFF"/>
                </a:highlight>
                <a:latin typeface="Verdana"/>
                <a:ea typeface="Verdana"/>
                <a:cs typeface="Verdana"/>
                <a:sym typeface="Verdana"/>
              </a:rPr>
              <a:t>V</a:t>
            </a:r>
            <a:r>
              <a:rPr lang="en" sz="1400">
                <a:solidFill>
                  <a:srgbClr val="444444"/>
                </a:solidFill>
                <a:highlight>
                  <a:srgbClr val="FFFFFF"/>
                </a:highlight>
                <a:latin typeface="Verdana"/>
                <a:ea typeface="Verdana"/>
                <a:cs typeface="Verdana"/>
                <a:sym typeface="Verdana"/>
              </a:rPr>
              <a:t>aliance is a </a:t>
            </a:r>
            <a:r>
              <a:rPr lang="en" sz="1400" b="1">
                <a:solidFill>
                  <a:srgbClr val="444444"/>
                </a:solidFill>
                <a:highlight>
                  <a:srgbClr val="FFFFFF"/>
                </a:highlight>
                <a:latin typeface="Verdana"/>
                <a:ea typeface="Verdana"/>
                <a:cs typeface="Verdana"/>
                <a:sym typeface="Verdana"/>
              </a:rPr>
              <a:t>v</a:t>
            </a:r>
            <a:r>
              <a:rPr lang="en" sz="1400">
                <a:solidFill>
                  <a:srgbClr val="444444"/>
                </a:solidFill>
                <a:highlight>
                  <a:srgbClr val="FFFFFF"/>
                </a:highlight>
                <a:latin typeface="Verdana"/>
                <a:ea typeface="Verdana"/>
                <a:cs typeface="Verdana"/>
                <a:sym typeface="Verdana"/>
              </a:rPr>
              <a:t>irtue often </a:t>
            </a:r>
            <a:r>
              <a:rPr lang="en" sz="1400" b="1">
                <a:solidFill>
                  <a:srgbClr val="444444"/>
                </a:solidFill>
                <a:highlight>
                  <a:srgbClr val="FFFFFF"/>
                </a:highlight>
                <a:latin typeface="Verdana"/>
                <a:ea typeface="Verdana"/>
                <a:cs typeface="Verdana"/>
                <a:sym typeface="Verdana"/>
              </a:rPr>
              <a:t>v</a:t>
            </a:r>
            <a:r>
              <a:rPr lang="en" sz="1400">
                <a:solidFill>
                  <a:srgbClr val="444444"/>
                </a:solidFill>
                <a:highlight>
                  <a:srgbClr val="FFFFFF"/>
                </a:highlight>
                <a:latin typeface="Verdana"/>
                <a:ea typeface="Verdana"/>
                <a:cs typeface="Verdana"/>
                <a:sym typeface="Verdana"/>
              </a:rPr>
              <a:t>acant from these </a:t>
            </a:r>
            <a:r>
              <a:rPr lang="en" sz="1400" b="1">
                <a:solidFill>
                  <a:srgbClr val="444444"/>
                </a:solidFill>
                <a:highlight>
                  <a:srgbClr val="FFFFFF"/>
                </a:highlight>
                <a:latin typeface="Verdana"/>
                <a:ea typeface="Verdana"/>
                <a:cs typeface="Verdana"/>
                <a:sym typeface="Verdana"/>
              </a:rPr>
              <a:t>v</a:t>
            </a:r>
            <a:r>
              <a:rPr lang="en" sz="1400">
                <a:solidFill>
                  <a:srgbClr val="444444"/>
                </a:solidFill>
                <a:highlight>
                  <a:srgbClr val="FFFFFF"/>
                </a:highlight>
                <a:latin typeface="Verdana"/>
                <a:ea typeface="Verdana"/>
                <a:cs typeface="Verdana"/>
                <a:sym typeface="Verdana"/>
              </a:rPr>
              <a:t>ermin.</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88. We </a:t>
            </a:r>
            <a:r>
              <a:rPr lang="en" sz="1400" b="1">
                <a:solidFill>
                  <a:srgbClr val="444444"/>
                </a:solidFill>
                <a:highlight>
                  <a:srgbClr val="FFFFFF"/>
                </a:highlight>
                <a:latin typeface="Verdana"/>
                <a:ea typeface="Verdana"/>
                <a:cs typeface="Verdana"/>
                <a:sym typeface="Verdana"/>
              </a:rPr>
              <a:t>v</a:t>
            </a:r>
            <a:r>
              <a:rPr lang="en" sz="1400">
                <a:solidFill>
                  <a:srgbClr val="444444"/>
                </a:solidFill>
                <a:highlight>
                  <a:srgbClr val="FFFFFF"/>
                </a:highlight>
                <a:latin typeface="Verdana"/>
                <a:ea typeface="Verdana"/>
                <a:cs typeface="Verdana"/>
                <a:sym typeface="Verdana"/>
              </a:rPr>
              <a:t>iewed the </a:t>
            </a:r>
            <a:r>
              <a:rPr lang="en" sz="1400" b="1">
                <a:solidFill>
                  <a:srgbClr val="444444"/>
                </a:solidFill>
                <a:highlight>
                  <a:srgbClr val="FFFFFF"/>
                </a:highlight>
                <a:latin typeface="Verdana"/>
                <a:ea typeface="Verdana"/>
                <a:cs typeface="Verdana"/>
                <a:sym typeface="Verdana"/>
              </a:rPr>
              <a:t>v</a:t>
            </a:r>
            <a:r>
              <a:rPr lang="en" sz="1400">
                <a:solidFill>
                  <a:srgbClr val="444444"/>
                </a:solidFill>
                <a:highlight>
                  <a:srgbClr val="FFFFFF"/>
                </a:highlight>
                <a:latin typeface="Verdana"/>
                <a:ea typeface="Verdana"/>
                <a:cs typeface="Verdana"/>
                <a:sym typeface="Verdana"/>
              </a:rPr>
              <a:t>erdant </a:t>
            </a:r>
            <a:r>
              <a:rPr lang="en" sz="1400" b="1">
                <a:solidFill>
                  <a:srgbClr val="444444"/>
                </a:solidFill>
                <a:highlight>
                  <a:srgbClr val="FFFFFF"/>
                </a:highlight>
                <a:latin typeface="Verdana"/>
                <a:ea typeface="Verdana"/>
                <a:cs typeface="Verdana"/>
                <a:sym typeface="Verdana"/>
              </a:rPr>
              <a:t>v</a:t>
            </a:r>
            <a:r>
              <a:rPr lang="en" sz="1400">
                <a:solidFill>
                  <a:srgbClr val="444444"/>
                </a:solidFill>
                <a:highlight>
                  <a:srgbClr val="FFFFFF"/>
                </a:highlight>
                <a:latin typeface="Verdana"/>
                <a:ea typeface="Verdana"/>
                <a:cs typeface="Verdana"/>
                <a:sym typeface="Verdana"/>
              </a:rPr>
              <a:t>alleys </a:t>
            </a:r>
            <a:r>
              <a:rPr lang="en" sz="1400" b="1">
                <a:solidFill>
                  <a:srgbClr val="444444"/>
                </a:solidFill>
                <a:highlight>
                  <a:srgbClr val="FFFFFF"/>
                </a:highlight>
                <a:latin typeface="Verdana"/>
                <a:ea typeface="Verdana"/>
                <a:cs typeface="Verdana"/>
                <a:sym typeface="Verdana"/>
              </a:rPr>
              <a:t>v</a:t>
            </a:r>
            <a:r>
              <a:rPr lang="en" sz="1400">
                <a:solidFill>
                  <a:srgbClr val="444444"/>
                </a:solidFill>
                <a:highlight>
                  <a:srgbClr val="FFFFFF"/>
                </a:highlight>
                <a:latin typeface="Verdana"/>
                <a:ea typeface="Verdana"/>
                <a:cs typeface="Verdana"/>
                <a:sym typeface="Verdana"/>
              </a:rPr>
              <a:t>aunted </a:t>
            </a:r>
            <a:r>
              <a:rPr lang="en" sz="1400" b="1">
                <a:solidFill>
                  <a:srgbClr val="444444"/>
                </a:solidFill>
                <a:highlight>
                  <a:srgbClr val="FFFFFF"/>
                </a:highlight>
                <a:latin typeface="Verdana"/>
                <a:ea typeface="Verdana"/>
                <a:cs typeface="Verdana"/>
                <a:sym typeface="Verdana"/>
              </a:rPr>
              <a:t>v</a:t>
            </a:r>
            <a:r>
              <a:rPr lang="en" sz="1400">
                <a:solidFill>
                  <a:srgbClr val="444444"/>
                </a:solidFill>
                <a:highlight>
                  <a:srgbClr val="FFFFFF"/>
                </a:highlight>
                <a:latin typeface="Verdana"/>
                <a:ea typeface="Verdana"/>
                <a:cs typeface="Verdana"/>
                <a:sym typeface="Verdana"/>
              </a:rPr>
              <a:t>egetation.</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89. The </a:t>
            </a:r>
            <a:r>
              <a:rPr lang="en" sz="1400" b="1">
                <a:solidFill>
                  <a:srgbClr val="444444"/>
                </a:solidFill>
                <a:highlight>
                  <a:srgbClr val="FFFFFF"/>
                </a:highlight>
                <a:latin typeface="Verdana"/>
                <a:ea typeface="Verdana"/>
                <a:cs typeface="Verdana"/>
                <a:sym typeface="Verdana"/>
              </a:rPr>
              <a:t>v</a:t>
            </a:r>
            <a:r>
              <a:rPr lang="en" sz="1400">
                <a:solidFill>
                  <a:srgbClr val="444444"/>
                </a:solidFill>
                <a:highlight>
                  <a:srgbClr val="FFFFFF"/>
                </a:highlight>
                <a:latin typeface="Verdana"/>
                <a:ea typeface="Verdana"/>
                <a:cs typeface="Verdana"/>
                <a:sym typeface="Verdana"/>
              </a:rPr>
              <a:t>entriloquist </a:t>
            </a:r>
            <a:r>
              <a:rPr lang="en" sz="1400" b="1">
                <a:solidFill>
                  <a:srgbClr val="444444"/>
                </a:solidFill>
                <a:highlight>
                  <a:srgbClr val="FFFFFF"/>
                </a:highlight>
                <a:latin typeface="Verdana"/>
                <a:ea typeface="Verdana"/>
                <a:cs typeface="Verdana"/>
                <a:sym typeface="Verdana"/>
              </a:rPr>
              <a:t>v</a:t>
            </a:r>
            <a:r>
              <a:rPr lang="en" sz="1400">
                <a:solidFill>
                  <a:srgbClr val="444444"/>
                </a:solidFill>
                <a:highlight>
                  <a:srgbClr val="FFFFFF"/>
                </a:highlight>
                <a:latin typeface="Verdana"/>
                <a:ea typeface="Verdana"/>
                <a:cs typeface="Verdana"/>
                <a:sym typeface="Verdana"/>
              </a:rPr>
              <a:t>aried his </a:t>
            </a:r>
            <a:r>
              <a:rPr lang="en" sz="1400" b="1">
                <a:solidFill>
                  <a:srgbClr val="444444"/>
                </a:solidFill>
                <a:highlight>
                  <a:srgbClr val="FFFFFF"/>
                </a:highlight>
                <a:latin typeface="Verdana"/>
                <a:ea typeface="Verdana"/>
                <a:cs typeface="Verdana"/>
                <a:sym typeface="Verdana"/>
              </a:rPr>
              <a:t>v</a:t>
            </a:r>
            <a:r>
              <a:rPr lang="en" sz="1400">
                <a:solidFill>
                  <a:srgbClr val="444444"/>
                </a:solidFill>
                <a:highlight>
                  <a:srgbClr val="FFFFFF"/>
                </a:highlight>
                <a:latin typeface="Verdana"/>
                <a:ea typeface="Verdana"/>
                <a:cs typeface="Verdana"/>
                <a:sym typeface="Verdana"/>
              </a:rPr>
              <a:t>oice </a:t>
            </a:r>
            <a:r>
              <a:rPr lang="en" sz="1400" b="1">
                <a:solidFill>
                  <a:srgbClr val="444444"/>
                </a:solidFill>
                <a:highlight>
                  <a:srgbClr val="FFFFFF"/>
                </a:highlight>
                <a:latin typeface="Verdana"/>
                <a:ea typeface="Verdana"/>
                <a:cs typeface="Verdana"/>
                <a:sym typeface="Verdana"/>
              </a:rPr>
              <a:t>v</a:t>
            </a:r>
            <a:r>
              <a:rPr lang="en" sz="1400">
                <a:solidFill>
                  <a:srgbClr val="444444"/>
                </a:solidFill>
                <a:highlight>
                  <a:srgbClr val="FFFFFF"/>
                </a:highlight>
                <a:latin typeface="Verdana"/>
                <a:ea typeface="Verdana"/>
                <a:cs typeface="Verdana"/>
                <a:sym typeface="Verdana"/>
              </a:rPr>
              <a:t>ociferously.</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90. Her </a:t>
            </a:r>
            <a:r>
              <a:rPr lang="en" sz="1400" b="1">
                <a:solidFill>
                  <a:srgbClr val="444444"/>
                </a:solidFill>
                <a:highlight>
                  <a:srgbClr val="FFFFFF"/>
                </a:highlight>
                <a:latin typeface="Verdana"/>
                <a:ea typeface="Verdana"/>
                <a:cs typeface="Verdana"/>
                <a:sym typeface="Verdana"/>
              </a:rPr>
              <a:t>v</a:t>
            </a:r>
            <a:r>
              <a:rPr lang="en" sz="1400">
                <a:solidFill>
                  <a:srgbClr val="444444"/>
                </a:solidFill>
                <a:highlight>
                  <a:srgbClr val="FFFFFF"/>
                </a:highlight>
                <a:latin typeface="Verdana"/>
                <a:ea typeface="Verdana"/>
                <a:cs typeface="Verdana"/>
                <a:sym typeface="Verdana"/>
              </a:rPr>
              <a:t>iews on </a:t>
            </a:r>
            <a:r>
              <a:rPr lang="en" sz="1400" b="1">
                <a:solidFill>
                  <a:srgbClr val="444444"/>
                </a:solidFill>
                <a:highlight>
                  <a:srgbClr val="FFFFFF"/>
                </a:highlight>
                <a:latin typeface="Verdana"/>
                <a:ea typeface="Verdana"/>
                <a:cs typeface="Verdana"/>
                <a:sym typeface="Verdana"/>
              </a:rPr>
              <a:t>v</a:t>
            </a:r>
            <a:r>
              <a:rPr lang="en" sz="1400">
                <a:solidFill>
                  <a:srgbClr val="444444"/>
                </a:solidFill>
                <a:highlight>
                  <a:srgbClr val="FFFFFF"/>
                </a:highlight>
                <a:latin typeface="Verdana"/>
                <a:ea typeface="Verdana"/>
                <a:cs typeface="Verdana"/>
                <a:sym typeface="Verdana"/>
              </a:rPr>
              <a:t>ices</a:t>
            </a:r>
            <a:r>
              <a:rPr lang="en" sz="1400" b="1">
                <a:solidFill>
                  <a:srgbClr val="444444"/>
                </a:solidFill>
                <a:highlight>
                  <a:srgbClr val="FFFFFF"/>
                </a:highlight>
                <a:latin typeface="Verdana"/>
                <a:ea typeface="Verdana"/>
                <a:cs typeface="Verdana"/>
                <a:sym typeface="Verdana"/>
              </a:rPr>
              <a:t> </a:t>
            </a:r>
            <a:r>
              <a:rPr lang="en" sz="1400">
                <a:solidFill>
                  <a:srgbClr val="444444"/>
                </a:solidFill>
                <a:highlight>
                  <a:srgbClr val="FFFFFF"/>
                </a:highlight>
                <a:latin typeface="Verdana"/>
                <a:ea typeface="Verdana"/>
                <a:cs typeface="Verdana"/>
                <a:sym typeface="Verdana"/>
              </a:rPr>
              <a:t>were </a:t>
            </a:r>
            <a:r>
              <a:rPr lang="en" sz="1400" b="1">
                <a:solidFill>
                  <a:srgbClr val="444444"/>
                </a:solidFill>
                <a:highlight>
                  <a:srgbClr val="FFFFFF"/>
                </a:highlight>
                <a:latin typeface="Verdana"/>
                <a:ea typeface="Verdana"/>
                <a:cs typeface="Verdana"/>
                <a:sym typeface="Verdana"/>
              </a:rPr>
              <a:t>v</a:t>
            </a:r>
            <a:r>
              <a:rPr lang="en" sz="1400">
                <a:solidFill>
                  <a:srgbClr val="444444"/>
                </a:solidFill>
                <a:highlight>
                  <a:srgbClr val="FFFFFF"/>
                </a:highlight>
                <a:latin typeface="Verdana"/>
                <a:ea typeface="Verdana"/>
                <a:cs typeface="Verdana"/>
                <a:sym typeface="Verdana"/>
              </a:rPr>
              <a:t>aguely </a:t>
            </a:r>
            <a:r>
              <a:rPr lang="en" sz="1400" b="1">
                <a:solidFill>
                  <a:srgbClr val="444444"/>
                </a:solidFill>
                <a:highlight>
                  <a:srgbClr val="FFFFFF"/>
                </a:highlight>
                <a:latin typeface="Verdana"/>
                <a:ea typeface="Verdana"/>
                <a:cs typeface="Verdana"/>
                <a:sym typeface="Verdana"/>
              </a:rPr>
              <a:t>v</a:t>
            </a:r>
            <a:r>
              <a:rPr lang="en" sz="1400">
                <a:solidFill>
                  <a:srgbClr val="444444"/>
                </a:solidFill>
                <a:highlight>
                  <a:srgbClr val="FFFFFF"/>
                </a:highlight>
                <a:latin typeface="Verdana"/>
                <a:ea typeface="Verdana"/>
                <a:cs typeface="Verdana"/>
                <a:sym typeface="Verdana"/>
              </a:rPr>
              <a:t>eiled at best.</a:t>
            </a:r>
          </a:p>
          <a:p>
            <a:pPr lvl="0">
              <a:spcBef>
                <a:spcPts val="0"/>
              </a:spcBef>
              <a:buNone/>
            </a:pP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lvl="0">
              <a:spcBef>
                <a:spcPts val="0"/>
              </a:spcBef>
              <a:buNone/>
            </a:pPr>
            <a:r>
              <a:rPr lang="en"/>
              <a:t>Using the “W” Sound</a:t>
            </a:r>
          </a:p>
        </p:txBody>
      </p:sp>
      <p:sp>
        <p:nvSpPr>
          <p:cNvPr id="221" name="Shape 221"/>
          <p:cNvSpPr txBox="1">
            <a:spLocks noGrp="1"/>
          </p:cNvSpPr>
          <p:nvPr>
            <p:ph type="body" idx="1"/>
          </p:nvPr>
        </p:nvSpPr>
        <p:spPr>
          <a:xfrm>
            <a:off x="2410112" y="1595775"/>
            <a:ext cx="6321599" cy="3002400"/>
          </a:xfrm>
          <a:prstGeom prst="rect">
            <a:avLst/>
          </a:prstGeom>
        </p:spPr>
        <p:txBody>
          <a:bodyPr lIns="91425" tIns="91425" rIns="91425" bIns="91425" anchor="t" anchorCtr="0">
            <a:noAutofit/>
          </a:bodyPr>
          <a:lstStyle/>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91. The </a:t>
            </a:r>
            <a:r>
              <a:rPr lang="en" sz="1400" b="1">
                <a:solidFill>
                  <a:srgbClr val="444444"/>
                </a:solidFill>
                <a:highlight>
                  <a:srgbClr val="FFFFFF"/>
                </a:highlight>
                <a:latin typeface="Verdana"/>
                <a:ea typeface="Verdana"/>
                <a:cs typeface="Verdana"/>
                <a:sym typeface="Verdana"/>
              </a:rPr>
              <a:t>w</a:t>
            </a:r>
            <a:r>
              <a:rPr lang="en" sz="1400">
                <a:solidFill>
                  <a:srgbClr val="444444"/>
                </a:solidFill>
                <a:highlight>
                  <a:srgbClr val="FFFFFF"/>
                </a:highlight>
                <a:latin typeface="Verdana"/>
                <a:ea typeface="Verdana"/>
                <a:cs typeface="Verdana"/>
                <a:sym typeface="Verdana"/>
              </a:rPr>
              <a:t>ind </a:t>
            </a:r>
            <a:r>
              <a:rPr lang="en" sz="1400" b="1">
                <a:solidFill>
                  <a:srgbClr val="444444"/>
                </a:solidFill>
                <a:highlight>
                  <a:srgbClr val="FFFFFF"/>
                </a:highlight>
                <a:latin typeface="Verdana"/>
                <a:ea typeface="Verdana"/>
                <a:cs typeface="Verdana"/>
                <a:sym typeface="Verdana"/>
              </a:rPr>
              <a:t>w</a:t>
            </a:r>
            <a:r>
              <a:rPr lang="en" sz="1400">
                <a:solidFill>
                  <a:srgbClr val="444444"/>
                </a:solidFill>
                <a:highlight>
                  <a:srgbClr val="FFFFFF"/>
                </a:highlight>
                <a:latin typeface="Verdana"/>
                <a:ea typeface="Verdana"/>
                <a:cs typeface="Verdana"/>
                <a:sym typeface="Verdana"/>
              </a:rPr>
              <a:t>as </a:t>
            </a:r>
            <a:r>
              <a:rPr lang="en" sz="1400" b="1">
                <a:solidFill>
                  <a:srgbClr val="444444"/>
                </a:solidFill>
                <a:highlight>
                  <a:srgbClr val="FFFFFF"/>
                </a:highlight>
                <a:latin typeface="Verdana"/>
                <a:ea typeface="Verdana"/>
                <a:cs typeface="Verdana"/>
                <a:sym typeface="Verdana"/>
              </a:rPr>
              <a:t>w</a:t>
            </a:r>
            <a:r>
              <a:rPr lang="en" sz="1400">
                <a:solidFill>
                  <a:srgbClr val="444444"/>
                </a:solidFill>
                <a:highlight>
                  <a:srgbClr val="FFFFFF"/>
                </a:highlight>
                <a:latin typeface="Verdana"/>
                <a:ea typeface="Verdana"/>
                <a:cs typeface="Verdana"/>
                <a:sym typeface="Verdana"/>
              </a:rPr>
              <a:t>histling through the </a:t>
            </a:r>
            <a:r>
              <a:rPr lang="en" sz="1400" b="1">
                <a:solidFill>
                  <a:srgbClr val="444444"/>
                </a:solidFill>
                <a:highlight>
                  <a:srgbClr val="FFFFFF"/>
                </a:highlight>
                <a:latin typeface="Verdana"/>
                <a:ea typeface="Verdana"/>
                <a:cs typeface="Verdana"/>
                <a:sym typeface="Verdana"/>
              </a:rPr>
              <a:t>w</a:t>
            </a:r>
            <a:r>
              <a:rPr lang="en" sz="1400">
                <a:solidFill>
                  <a:srgbClr val="444444"/>
                </a:solidFill>
                <a:highlight>
                  <a:srgbClr val="FFFFFF"/>
                </a:highlight>
                <a:latin typeface="Verdana"/>
                <a:ea typeface="Verdana"/>
                <a:cs typeface="Verdana"/>
                <a:sym typeface="Verdana"/>
              </a:rPr>
              <a:t>eeping </a:t>
            </a:r>
            <a:r>
              <a:rPr lang="en" sz="1400" b="1">
                <a:solidFill>
                  <a:srgbClr val="444444"/>
                </a:solidFill>
                <a:highlight>
                  <a:srgbClr val="FFFFFF"/>
                </a:highlight>
                <a:latin typeface="Verdana"/>
                <a:ea typeface="Verdana"/>
                <a:cs typeface="Verdana"/>
                <a:sym typeface="Verdana"/>
              </a:rPr>
              <a:t>w</a:t>
            </a:r>
            <a:r>
              <a:rPr lang="en" sz="1400">
                <a:solidFill>
                  <a:srgbClr val="444444"/>
                </a:solidFill>
                <a:highlight>
                  <a:srgbClr val="FFFFFF"/>
                </a:highlight>
                <a:latin typeface="Verdana"/>
                <a:ea typeface="Verdana"/>
                <a:cs typeface="Verdana"/>
                <a:sym typeface="Verdana"/>
              </a:rPr>
              <a:t>illows.</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92. Construction </a:t>
            </a:r>
            <a:r>
              <a:rPr lang="en" sz="1400" b="1">
                <a:solidFill>
                  <a:srgbClr val="444444"/>
                </a:solidFill>
                <a:highlight>
                  <a:srgbClr val="FFFFFF"/>
                </a:highlight>
                <a:latin typeface="Verdana"/>
                <a:ea typeface="Verdana"/>
                <a:cs typeface="Verdana"/>
                <a:sym typeface="Verdana"/>
              </a:rPr>
              <a:t>w</a:t>
            </a:r>
            <a:r>
              <a:rPr lang="en" sz="1400">
                <a:solidFill>
                  <a:srgbClr val="444444"/>
                </a:solidFill>
                <a:highlight>
                  <a:srgbClr val="FFFFFF"/>
                </a:highlight>
                <a:latin typeface="Verdana"/>
                <a:ea typeface="Verdana"/>
                <a:cs typeface="Verdana"/>
                <a:sym typeface="Verdana"/>
              </a:rPr>
              <a:t>orkers </a:t>
            </a:r>
            <a:r>
              <a:rPr lang="en" sz="1400" b="1">
                <a:solidFill>
                  <a:srgbClr val="444444"/>
                </a:solidFill>
                <a:highlight>
                  <a:srgbClr val="FFFFFF"/>
                </a:highlight>
                <a:latin typeface="Verdana"/>
                <a:ea typeface="Verdana"/>
                <a:cs typeface="Verdana"/>
                <a:sym typeface="Verdana"/>
              </a:rPr>
              <a:t>w</a:t>
            </a:r>
            <a:r>
              <a:rPr lang="en" sz="1400">
                <a:solidFill>
                  <a:srgbClr val="444444"/>
                </a:solidFill>
                <a:highlight>
                  <a:srgbClr val="FFFFFF"/>
                </a:highlight>
                <a:latin typeface="Verdana"/>
                <a:ea typeface="Verdana"/>
                <a:cs typeface="Verdana"/>
                <a:sym typeface="Verdana"/>
              </a:rPr>
              <a:t>histled at the </a:t>
            </a:r>
            <a:r>
              <a:rPr lang="en" sz="1400" b="1">
                <a:solidFill>
                  <a:srgbClr val="444444"/>
                </a:solidFill>
                <a:highlight>
                  <a:srgbClr val="FFFFFF"/>
                </a:highlight>
                <a:latin typeface="Verdana"/>
                <a:ea typeface="Verdana"/>
                <a:cs typeface="Verdana"/>
                <a:sym typeface="Verdana"/>
              </a:rPr>
              <a:t>w</a:t>
            </a:r>
            <a:r>
              <a:rPr lang="en" sz="1400">
                <a:solidFill>
                  <a:srgbClr val="444444"/>
                </a:solidFill>
                <a:highlight>
                  <a:srgbClr val="FFFFFF"/>
                </a:highlight>
                <a:latin typeface="Verdana"/>
                <a:ea typeface="Verdana"/>
                <a:cs typeface="Verdana"/>
                <a:sym typeface="Verdana"/>
              </a:rPr>
              <a:t>omen.</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93. </a:t>
            </a:r>
            <a:r>
              <a:rPr lang="en" sz="1400" b="1">
                <a:solidFill>
                  <a:srgbClr val="444444"/>
                </a:solidFill>
                <a:highlight>
                  <a:srgbClr val="FFFFFF"/>
                </a:highlight>
                <a:latin typeface="Verdana"/>
                <a:ea typeface="Verdana"/>
                <a:cs typeface="Verdana"/>
                <a:sym typeface="Verdana"/>
              </a:rPr>
              <a:t>W</a:t>
            </a:r>
            <a:r>
              <a:rPr lang="en" sz="1400">
                <a:solidFill>
                  <a:srgbClr val="444444"/>
                </a:solidFill>
                <a:highlight>
                  <a:srgbClr val="FFFFFF"/>
                </a:highlight>
                <a:latin typeface="Verdana"/>
                <a:ea typeface="Verdana"/>
                <a:cs typeface="Verdana"/>
                <a:sym typeface="Verdana"/>
              </a:rPr>
              <a:t>e </a:t>
            </a:r>
            <a:r>
              <a:rPr lang="en" sz="1400" b="1">
                <a:solidFill>
                  <a:srgbClr val="444444"/>
                </a:solidFill>
                <a:highlight>
                  <a:srgbClr val="FFFFFF"/>
                </a:highlight>
                <a:latin typeface="Verdana"/>
                <a:ea typeface="Verdana"/>
                <a:cs typeface="Verdana"/>
                <a:sym typeface="Verdana"/>
              </a:rPr>
              <a:t>w</a:t>
            </a:r>
            <a:r>
              <a:rPr lang="en" sz="1400">
                <a:solidFill>
                  <a:srgbClr val="444444"/>
                </a:solidFill>
                <a:highlight>
                  <a:srgbClr val="FFFFFF"/>
                </a:highlight>
                <a:latin typeface="Verdana"/>
                <a:ea typeface="Verdana"/>
                <a:cs typeface="Verdana"/>
                <a:sym typeface="Verdana"/>
              </a:rPr>
              <a:t>elcomed all the </a:t>
            </a:r>
            <a:r>
              <a:rPr lang="en" sz="1400" b="1">
                <a:solidFill>
                  <a:srgbClr val="444444"/>
                </a:solidFill>
                <a:highlight>
                  <a:srgbClr val="FFFFFF"/>
                </a:highlight>
                <a:latin typeface="Verdana"/>
                <a:ea typeface="Verdana"/>
                <a:cs typeface="Verdana"/>
                <a:sym typeface="Verdana"/>
              </a:rPr>
              <a:t>w</a:t>
            </a:r>
            <a:r>
              <a:rPr lang="en" sz="1400">
                <a:solidFill>
                  <a:srgbClr val="444444"/>
                </a:solidFill>
                <a:highlight>
                  <a:srgbClr val="FFFFFF"/>
                </a:highlight>
                <a:latin typeface="Verdana"/>
                <a:ea typeface="Verdana"/>
                <a:cs typeface="Verdana"/>
                <a:sym typeface="Verdana"/>
              </a:rPr>
              <a:t>ise men from the </a:t>
            </a:r>
            <a:r>
              <a:rPr lang="en" sz="1400" b="1">
                <a:solidFill>
                  <a:srgbClr val="444444"/>
                </a:solidFill>
                <a:highlight>
                  <a:srgbClr val="FFFFFF"/>
                </a:highlight>
                <a:latin typeface="Verdana"/>
                <a:ea typeface="Verdana"/>
                <a:cs typeface="Verdana"/>
                <a:sym typeface="Verdana"/>
              </a:rPr>
              <a:t>W</a:t>
            </a:r>
            <a:r>
              <a:rPr lang="en" sz="1400">
                <a:solidFill>
                  <a:srgbClr val="444444"/>
                </a:solidFill>
                <a:highlight>
                  <a:srgbClr val="FFFFFF"/>
                </a:highlight>
                <a:latin typeface="Verdana"/>
                <a:ea typeface="Verdana"/>
                <a:cs typeface="Verdana"/>
                <a:sym typeface="Verdana"/>
              </a:rPr>
              <a:t>est.</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94. Don’t </a:t>
            </a:r>
            <a:r>
              <a:rPr lang="en" sz="1400" b="1">
                <a:solidFill>
                  <a:srgbClr val="444444"/>
                </a:solidFill>
                <a:highlight>
                  <a:srgbClr val="FFFFFF"/>
                </a:highlight>
                <a:latin typeface="Verdana"/>
                <a:ea typeface="Verdana"/>
                <a:cs typeface="Verdana"/>
                <a:sym typeface="Verdana"/>
              </a:rPr>
              <a:t>w</a:t>
            </a:r>
            <a:r>
              <a:rPr lang="en" sz="1400">
                <a:solidFill>
                  <a:srgbClr val="444444"/>
                </a:solidFill>
                <a:highlight>
                  <a:srgbClr val="FFFFFF"/>
                </a:highlight>
                <a:latin typeface="Verdana"/>
                <a:ea typeface="Verdana"/>
                <a:cs typeface="Verdana"/>
                <a:sym typeface="Verdana"/>
              </a:rPr>
              <a:t>age a </a:t>
            </a:r>
            <a:r>
              <a:rPr lang="en" sz="1400" b="1">
                <a:solidFill>
                  <a:srgbClr val="444444"/>
                </a:solidFill>
                <a:highlight>
                  <a:srgbClr val="FFFFFF"/>
                </a:highlight>
                <a:latin typeface="Verdana"/>
                <a:ea typeface="Verdana"/>
                <a:cs typeface="Verdana"/>
                <a:sym typeface="Verdana"/>
              </a:rPr>
              <a:t>w</a:t>
            </a:r>
            <a:r>
              <a:rPr lang="en" sz="1400">
                <a:solidFill>
                  <a:srgbClr val="444444"/>
                </a:solidFill>
                <a:highlight>
                  <a:srgbClr val="FFFFFF"/>
                </a:highlight>
                <a:latin typeface="Verdana"/>
                <a:ea typeface="Verdana"/>
                <a:cs typeface="Verdana"/>
                <a:sym typeface="Verdana"/>
              </a:rPr>
              <a:t>ar of </a:t>
            </a:r>
            <a:r>
              <a:rPr lang="en" sz="1400" b="1">
                <a:solidFill>
                  <a:srgbClr val="444444"/>
                </a:solidFill>
                <a:highlight>
                  <a:srgbClr val="FFFFFF"/>
                </a:highlight>
                <a:latin typeface="Verdana"/>
                <a:ea typeface="Verdana"/>
                <a:cs typeface="Verdana"/>
                <a:sym typeface="Verdana"/>
              </a:rPr>
              <a:t>w</a:t>
            </a:r>
            <a:r>
              <a:rPr lang="en" sz="1400">
                <a:solidFill>
                  <a:srgbClr val="444444"/>
                </a:solidFill>
                <a:highlight>
                  <a:srgbClr val="FFFFFF"/>
                </a:highlight>
                <a:latin typeface="Verdana"/>
                <a:ea typeface="Verdana"/>
                <a:cs typeface="Verdana"/>
                <a:sym typeface="Verdana"/>
              </a:rPr>
              <a:t>ords against the </a:t>
            </a:r>
            <a:r>
              <a:rPr lang="en" sz="1400" b="1">
                <a:solidFill>
                  <a:srgbClr val="444444"/>
                </a:solidFill>
                <a:highlight>
                  <a:srgbClr val="FFFFFF"/>
                </a:highlight>
                <a:latin typeface="Verdana"/>
                <a:ea typeface="Verdana"/>
                <a:cs typeface="Verdana"/>
                <a:sym typeface="Verdana"/>
              </a:rPr>
              <a:t>w</a:t>
            </a:r>
            <a:r>
              <a:rPr lang="en" sz="1400">
                <a:solidFill>
                  <a:srgbClr val="444444"/>
                </a:solidFill>
                <a:highlight>
                  <a:srgbClr val="FFFFFF"/>
                </a:highlight>
                <a:latin typeface="Verdana"/>
                <a:ea typeface="Verdana"/>
                <a:cs typeface="Verdana"/>
                <a:sym typeface="Verdana"/>
              </a:rPr>
              <a:t>orld.</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95. The </a:t>
            </a:r>
            <a:r>
              <a:rPr lang="en" sz="1400" b="1">
                <a:solidFill>
                  <a:srgbClr val="444444"/>
                </a:solidFill>
                <a:highlight>
                  <a:srgbClr val="FFFFFF"/>
                </a:highlight>
                <a:latin typeface="Verdana"/>
                <a:ea typeface="Verdana"/>
                <a:cs typeface="Verdana"/>
                <a:sym typeface="Verdana"/>
              </a:rPr>
              <a:t>w</a:t>
            </a:r>
            <a:r>
              <a:rPr lang="en" sz="1400">
                <a:solidFill>
                  <a:srgbClr val="444444"/>
                </a:solidFill>
                <a:highlight>
                  <a:srgbClr val="FFFFFF"/>
                </a:highlight>
                <a:latin typeface="Verdana"/>
                <a:ea typeface="Verdana"/>
                <a:cs typeface="Verdana"/>
                <a:sym typeface="Verdana"/>
              </a:rPr>
              <a:t>affles </a:t>
            </a:r>
            <a:r>
              <a:rPr lang="en" sz="1400" b="1">
                <a:solidFill>
                  <a:srgbClr val="444444"/>
                </a:solidFill>
                <a:highlight>
                  <a:srgbClr val="FFFFFF"/>
                </a:highlight>
                <a:latin typeface="Verdana"/>
                <a:ea typeface="Verdana"/>
                <a:cs typeface="Verdana"/>
                <a:sym typeface="Verdana"/>
              </a:rPr>
              <a:t>w</a:t>
            </a:r>
            <a:r>
              <a:rPr lang="en" sz="1400">
                <a:solidFill>
                  <a:srgbClr val="444444"/>
                </a:solidFill>
                <a:highlight>
                  <a:srgbClr val="FFFFFF"/>
                </a:highlight>
                <a:latin typeface="Verdana"/>
                <a:ea typeface="Verdana"/>
                <a:cs typeface="Verdana"/>
                <a:sym typeface="Verdana"/>
              </a:rPr>
              <a:t>orsened </a:t>
            </a:r>
            <a:r>
              <a:rPr lang="en" sz="1400" b="1">
                <a:solidFill>
                  <a:srgbClr val="444444"/>
                </a:solidFill>
                <a:highlight>
                  <a:srgbClr val="FFFFFF"/>
                </a:highlight>
                <a:latin typeface="Verdana"/>
                <a:ea typeface="Verdana"/>
                <a:cs typeface="Verdana"/>
                <a:sym typeface="Verdana"/>
              </a:rPr>
              <a:t>w</a:t>
            </a:r>
            <a:r>
              <a:rPr lang="en" sz="1400">
                <a:solidFill>
                  <a:srgbClr val="444444"/>
                </a:solidFill>
                <a:highlight>
                  <a:srgbClr val="FFFFFF"/>
                </a:highlight>
                <a:latin typeface="Verdana"/>
                <a:ea typeface="Verdana"/>
                <a:cs typeface="Verdana"/>
                <a:sym typeface="Verdana"/>
              </a:rPr>
              <a:t>hile the </a:t>
            </a:r>
            <a:r>
              <a:rPr lang="en" sz="1400" b="1">
                <a:solidFill>
                  <a:srgbClr val="444444"/>
                </a:solidFill>
                <a:highlight>
                  <a:srgbClr val="FFFFFF"/>
                </a:highlight>
                <a:latin typeface="Verdana"/>
                <a:ea typeface="Verdana"/>
                <a:cs typeface="Verdana"/>
                <a:sym typeface="Verdana"/>
              </a:rPr>
              <a:t>w</a:t>
            </a:r>
            <a:r>
              <a:rPr lang="en" sz="1400">
                <a:solidFill>
                  <a:srgbClr val="444444"/>
                </a:solidFill>
                <a:highlight>
                  <a:srgbClr val="FFFFFF"/>
                </a:highlight>
                <a:latin typeface="Verdana"/>
                <a:ea typeface="Verdana"/>
                <a:cs typeface="Verdana"/>
                <a:sym typeface="Verdana"/>
              </a:rPr>
              <a:t>aiter </a:t>
            </a:r>
            <a:r>
              <a:rPr lang="en" sz="1400" b="1">
                <a:solidFill>
                  <a:srgbClr val="444444"/>
                </a:solidFill>
                <a:highlight>
                  <a:srgbClr val="FFFFFF"/>
                </a:highlight>
                <a:latin typeface="Verdana"/>
                <a:ea typeface="Verdana"/>
                <a:cs typeface="Verdana"/>
                <a:sym typeface="Verdana"/>
              </a:rPr>
              <a:t>w</a:t>
            </a:r>
            <a:r>
              <a:rPr lang="en" sz="1400">
                <a:solidFill>
                  <a:srgbClr val="444444"/>
                </a:solidFill>
                <a:highlight>
                  <a:srgbClr val="FFFFFF"/>
                </a:highlight>
                <a:latin typeface="Verdana"/>
                <a:ea typeface="Verdana"/>
                <a:cs typeface="Verdana"/>
                <a:sym typeface="Verdana"/>
              </a:rPr>
              <a:t>aited.</a:t>
            </a:r>
          </a:p>
          <a:p>
            <a:pPr lvl="0">
              <a:spcBef>
                <a:spcPts val="0"/>
              </a:spcBef>
              <a:buNone/>
            </a:pP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lvl="0">
              <a:spcBef>
                <a:spcPts val="0"/>
              </a:spcBef>
              <a:buNone/>
            </a:pPr>
            <a:r>
              <a:rPr lang="en"/>
              <a:t>Using “Y”, “Eu”,  and “U” Sounds</a:t>
            </a:r>
          </a:p>
        </p:txBody>
      </p:sp>
      <p:sp>
        <p:nvSpPr>
          <p:cNvPr id="227" name="Shape 227"/>
          <p:cNvSpPr txBox="1">
            <a:spLocks noGrp="1"/>
          </p:cNvSpPr>
          <p:nvPr>
            <p:ph type="body" idx="1"/>
          </p:nvPr>
        </p:nvSpPr>
        <p:spPr>
          <a:xfrm>
            <a:off x="2410112" y="1595775"/>
            <a:ext cx="6321599" cy="3002400"/>
          </a:xfrm>
          <a:prstGeom prst="rect">
            <a:avLst/>
          </a:prstGeom>
        </p:spPr>
        <p:txBody>
          <a:bodyPr lIns="91425" tIns="91425" rIns="91425" bIns="91425" anchor="t" anchorCtr="0">
            <a:noAutofit/>
          </a:bodyPr>
          <a:lstStyle/>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96. In her </a:t>
            </a:r>
            <a:r>
              <a:rPr lang="en" sz="1400" b="1">
                <a:solidFill>
                  <a:srgbClr val="444444"/>
                </a:solidFill>
                <a:highlight>
                  <a:srgbClr val="FFFFFF"/>
                </a:highlight>
                <a:latin typeface="Verdana"/>
                <a:ea typeface="Verdana"/>
                <a:cs typeface="Verdana"/>
                <a:sym typeface="Verdana"/>
              </a:rPr>
              <a:t>y</a:t>
            </a:r>
            <a:r>
              <a:rPr lang="en" sz="1400">
                <a:solidFill>
                  <a:srgbClr val="444444"/>
                </a:solidFill>
                <a:highlight>
                  <a:srgbClr val="FFFFFF"/>
                </a:highlight>
                <a:latin typeface="Verdana"/>
                <a:ea typeface="Verdana"/>
                <a:cs typeface="Verdana"/>
                <a:sym typeface="Verdana"/>
              </a:rPr>
              <a:t>outh she </a:t>
            </a:r>
            <a:r>
              <a:rPr lang="en" sz="1400" b="1">
                <a:solidFill>
                  <a:srgbClr val="444444"/>
                </a:solidFill>
                <a:highlight>
                  <a:srgbClr val="FFFFFF"/>
                </a:highlight>
                <a:latin typeface="Verdana"/>
                <a:ea typeface="Verdana"/>
                <a:cs typeface="Verdana"/>
                <a:sym typeface="Verdana"/>
              </a:rPr>
              <a:t>y</a:t>
            </a:r>
            <a:r>
              <a:rPr lang="en" sz="1400">
                <a:solidFill>
                  <a:srgbClr val="444444"/>
                </a:solidFill>
                <a:highlight>
                  <a:srgbClr val="FFFFFF"/>
                </a:highlight>
                <a:latin typeface="Verdana"/>
                <a:ea typeface="Verdana"/>
                <a:cs typeface="Verdana"/>
                <a:sym typeface="Verdana"/>
              </a:rPr>
              <a:t>earned to wander </a:t>
            </a:r>
            <a:r>
              <a:rPr lang="en" sz="1400" b="1">
                <a:solidFill>
                  <a:srgbClr val="444444"/>
                </a:solidFill>
                <a:highlight>
                  <a:srgbClr val="FFFFFF"/>
                </a:highlight>
                <a:latin typeface="Verdana"/>
                <a:ea typeface="Verdana"/>
                <a:cs typeface="Verdana"/>
                <a:sym typeface="Verdana"/>
              </a:rPr>
              <a:t>y</a:t>
            </a:r>
            <a:r>
              <a:rPr lang="en" sz="1400">
                <a:solidFill>
                  <a:srgbClr val="444444"/>
                </a:solidFill>
                <a:highlight>
                  <a:srgbClr val="FFFFFF"/>
                </a:highlight>
                <a:latin typeface="Verdana"/>
                <a:ea typeface="Verdana"/>
                <a:cs typeface="Verdana"/>
                <a:sym typeface="Verdana"/>
              </a:rPr>
              <a:t>onder </a:t>
            </a:r>
            <a:r>
              <a:rPr lang="en" sz="1400" b="1">
                <a:solidFill>
                  <a:srgbClr val="444444"/>
                </a:solidFill>
                <a:highlight>
                  <a:srgbClr val="FFFFFF"/>
                </a:highlight>
                <a:latin typeface="Verdana"/>
                <a:ea typeface="Verdana"/>
                <a:cs typeface="Verdana"/>
                <a:sym typeface="Verdana"/>
              </a:rPr>
              <a:t>Eu</a:t>
            </a:r>
            <a:r>
              <a:rPr lang="en" sz="1400">
                <a:solidFill>
                  <a:srgbClr val="444444"/>
                </a:solidFill>
                <a:highlight>
                  <a:srgbClr val="FFFFFF"/>
                </a:highlight>
                <a:latin typeface="Verdana"/>
                <a:ea typeface="Verdana"/>
                <a:cs typeface="Verdana"/>
                <a:sym typeface="Verdana"/>
              </a:rPr>
              <a:t>rope.</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97. I’m </a:t>
            </a:r>
            <a:r>
              <a:rPr lang="en" sz="1400" b="1">
                <a:solidFill>
                  <a:srgbClr val="444444"/>
                </a:solidFill>
                <a:highlight>
                  <a:srgbClr val="FFFFFF"/>
                </a:highlight>
                <a:latin typeface="Verdana"/>
                <a:ea typeface="Verdana"/>
                <a:cs typeface="Verdana"/>
                <a:sym typeface="Verdana"/>
              </a:rPr>
              <a:t>u</a:t>
            </a:r>
            <a:r>
              <a:rPr lang="en" sz="1400">
                <a:solidFill>
                  <a:srgbClr val="444444"/>
                </a:solidFill>
                <a:highlight>
                  <a:srgbClr val="FFFFFF"/>
                </a:highlight>
                <a:latin typeface="Verdana"/>
                <a:ea typeface="Verdana"/>
                <a:cs typeface="Verdana"/>
                <a:sym typeface="Verdana"/>
              </a:rPr>
              <a:t>sed to </a:t>
            </a:r>
            <a:r>
              <a:rPr lang="en" sz="1400" b="1">
                <a:solidFill>
                  <a:srgbClr val="444444"/>
                </a:solidFill>
                <a:highlight>
                  <a:srgbClr val="FFFFFF"/>
                </a:highlight>
                <a:latin typeface="Verdana"/>
                <a:ea typeface="Verdana"/>
                <a:cs typeface="Verdana"/>
                <a:sym typeface="Verdana"/>
              </a:rPr>
              <a:t>y</a:t>
            </a:r>
            <a:r>
              <a:rPr lang="en" sz="1400">
                <a:solidFill>
                  <a:srgbClr val="444444"/>
                </a:solidFill>
                <a:highlight>
                  <a:srgbClr val="FFFFFF"/>
                </a:highlight>
                <a:latin typeface="Verdana"/>
                <a:ea typeface="Verdana"/>
                <a:cs typeface="Verdana"/>
                <a:sym typeface="Verdana"/>
              </a:rPr>
              <a:t>elling at </a:t>
            </a:r>
            <a:r>
              <a:rPr lang="en" sz="1400" b="1">
                <a:solidFill>
                  <a:srgbClr val="444444"/>
                </a:solidFill>
                <a:highlight>
                  <a:srgbClr val="FFFFFF"/>
                </a:highlight>
                <a:latin typeface="Verdana"/>
                <a:ea typeface="Verdana"/>
                <a:cs typeface="Verdana"/>
                <a:sym typeface="Verdana"/>
              </a:rPr>
              <a:t>y</a:t>
            </a:r>
            <a:r>
              <a:rPr lang="en" sz="1400">
                <a:solidFill>
                  <a:srgbClr val="444444"/>
                </a:solidFill>
                <a:highlight>
                  <a:srgbClr val="FFFFFF"/>
                </a:highlight>
                <a:latin typeface="Verdana"/>
                <a:ea typeface="Verdana"/>
                <a:cs typeface="Verdana"/>
                <a:sym typeface="Verdana"/>
              </a:rPr>
              <a:t>ou </a:t>
            </a:r>
            <a:r>
              <a:rPr lang="en" sz="1400" b="1">
                <a:solidFill>
                  <a:srgbClr val="444444"/>
                </a:solidFill>
                <a:highlight>
                  <a:srgbClr val="FFFFFF"/>
                </a:highlight>
                <a:latin typeface="Verdana"/>
                <a:ea typeface="Verdana"/>
                <a:cs typeface="Verdana"/>
                <a:sym typeface="Verdana"/>
              </a:rPr>
              <a:t>y</a:t>
            </a:r>
            <a:r>
              <a:rPr lang="en" sz="1400">
                <a:solidFill>
                  <a:srgbClr val="444444"/>
                </a:solidFill>
                <a:highlight>
                  <a:srgbClr val="FFFFFF"/>
                </a:highlight>
                <a:latin typeface="Verdana"/>
                <a:ea typeface="Verdana"/>
                <a:cs typeface="Verdana"/>
                <a:sym typeface="Verdana"/>
              </a:rPr>
              <a:t>ellowbellies.</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98. </a:t>
            </a:r>
            <a:r>
              <a:rPr lang="en" sz="1400" b="1">
                <a:solidFill>
                  <a:srgbClr val="444444"/>
                </a:solidFill>
                <a:highlight>
                  <a:srgbClr val="FFFFFF"/>
                </a:highlight>
                <a:latin typeface="Verdana"/>
                <a:ea typeface="Verdana"/>
                <a:cs typeface="Verdana"/>
                <a:sym typeface="Verdana"/>
              </a:rPr>
              <a:t>Y</a:t>
            </a:r>
            <a:r>
              <a:rPr lang="en" sz="1400">
                <a:solidFill>
                  <a:srgbClr val="444444"/>
                </a:solidFill>
                <a:highlight>
                  <a:srgbClr val="FFFFFF"/>
                </a:highlight>
                <a:latin typeface="Verdana"/>
                <a:ea typeface="Verdana"/>
                <a:cs typeface="Verdana"/>
                <a:sym typeface="Verdana"/>
              </a:rPr>
              <a:t>our </a:t>
            </a:r>
            <a:r>
              <a:rPr lang="en" sz="1400" b="1">
                <a:solidFill>
                  <a:srgbClr val="444444"/>
                </a:solidFill>
                <a:highlight>
                  <a:srgbClr val="FFFFFF"/>
                </a:highlight>
                <a:latin typeface="Verdana"/>
                <a:ea typeface="Verdana"/>
                <a:cs typeface="Verdana"/>
                <a:sym typeface="Verdana"/>
              </a:rPr>
              <a:t>u</a:t>
            </a:r>
            <a:r>
              <a:rPr lang="en" sz="1400">
                <a:solidFill>
                  <a:srgbClr val="444444"/>
                </a:solidFill>
                <a:highlight>
                  <a:srgbClr val="FFFFFF"/>
                </a:highlight>
                <a:latin typeface="Verdana"/>
                <a:ea typeface="Verdana"/>
                <a:cs typeface="Verdana"/>
                <a:sym typeface="Verdana"/>
              </a:rPr>
              <a:t>sefulness was </a:t>
            </a:r>
            <a:r>
              <a:rPr lang="en" sz="1400" b="1">
                <a:solidFill>
                  <a:srgbClr val="444444"/>
                </a:solidFill>
                <a:highlight>
                  <a:srgbClr val="FFFFFF"/>
                </a:highlight>
                <a:latin typeface="Verdana"/>
                <a:ea typeface="Verdana"/>
                <a:cs typeface="Verdana"/>
                <a:sym typeface="Verdana"/>
              </a:rPr>
              <a:t>u</a:t>
            </a:r>
            <a:r>
              <a:rPr lang="en" sz="1400">
                <a:solidFill>
                  <a:srgbClr val="444444"/>
                </a:solidFill>
                <a:highlight>
                  <a:srgbClr val="FFFFFF"/>
                </a:highlight>
                <a:latin typeface="Verdana"/>
                <a:ea typeface="Verdana"/>
                <a:cs typeface="Verdana"/>
                <a:sym typeface="Verdana"/>
              </a:rPr>
              <a:t>sed up </a:t>
            </a:r>
            <a:r>
              <a:rPr lang="en" sz="1400" b="1">
                <a:solidFill>
                  <a:srgbClr val="444444"/>
                </a:solidFill>
                <a:highlight>
                  <a:srgbClr val="FFFFFF"/>
                </a:highlight>
                <a:latin typeface="Verdana"/>
                <a:ea typeface="Verdana"/>
                <a:cs typeface="Verdana"/>
                <a:sym typeface="Verdana"/>
              </a:rPr>
              <a:t>y</a:t>
            </a:r>
            <a:r>
              <a:rPr lang="en" sz="1400">
                <a:solidFill>
                  <a:srgbClr val="444444"/>
                </a:solidFill>
                <a:highlight>
                  <a:srgbClr val="FFFFFF"/>
                </a:highlight>
                <a:latin typeface="Verdana"/>
                <a:ea typeface="Verdana"/>
                <a:cs typeface="Verdana"/>
                <a:sym typeface="Verdana"/>
              </a:rPr>
              <a:t>esterday.</a:t>
            </a:r>
          </a:p>
          <a:p>
            <a:pPr lvl="0">
              <a:spcBef>
                <a:spcPts val="0"/>
              </a:spcBef>
              <a:buNone/>
            </a:pP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lvl="0">
              <a:spcBef>
                <a:spcPts val="0"/>
              </a:spcBef>
              <a:buNone/>
            </a:pPr>
            <a:r>
              <a:rPr lang="en"/>
              <a:t>Using “Z” and “X” Sounds</a:t>
            </a:r>
          </a:p>
        </p:txBody>
      </p:sp>
      <p:sp>
        <p:nvSpPr>
          <p:cNvPr id="233" name="Shape 233"/>
          <p:cNvSpPr txBox="1">
            <a:spLocks noGrp="1"/>
          </p:cNvSpPr>
          <p:nvPr>
            <p:ph type="body" idx="1"/>
          </p:nvPr>
        </p:nvSpPr>
        <p:spPr>
          <a:xfrm>
            <a:off x="2410112" y="1595775"/>
            <a:ext cx="6321599" cy="3002400"/>
          </a:xfrm>
          <a:prstGeom prst="rect">
            <a:avLst/>
          </a:prstGeom>
        </p:spPr>
        <p:txBody>
          <a:bodyPr lIns="91425" tIns="91425" rIns="91425" bIns="91425" anchor="t" anchorCtr="0">
            <a:noAutofit/>
          </a:bodyPr>
          <a:lstStyle/>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99. My </a:t>
            </a:r>
            <a:r>
              <a:rPr lang="en" sz="1400" b="1">
                <a:solidFill>
                  <a:srgbClr val="444444"/>
                </a:solidFill>
                <a:highlight>
                  <a:srgbClr val="FFFFFF"/>
                </a:highlight>
                <a:latin typeface="Verdana"/>
                <a:ea typeface="Verdana"/>
                <a:cs typeface="Verdana"/>
                <a:sym typeface="Verdana"/>
              </a:rPr>
              <a:t>z</a:t>
            </a:r>
            <a:r>
              <a:rPr lang="en" sz="1400">
                <a:solidFill>
                  <a:srgbClr val="444444"/>
                </a:solidFill>
                <a:highlight>
                  <a:srgbClr val="FFFFFF"/>
                </a:highlight>
                <a:latin typeface="Verdana"/>
                <a:ea typeface="Verdana"/>
                <a:cs typeface="Verdana"/>
                <a:sym typeface="Verdana"/>
              </a:rPr>
              <a:t>odiac was </a:t>
            </a:r>
            <a:r>
              <a:rPr lang="en" sz="1400" b="1">
                <a:solidFill>
                  <a:srgbClr val="444444"/>
                </a:solidFill>
                <a:highlight>
                  <a:srgbClr val="FFFFFF"/>
                </a:highlight>
                <a:latin typeface="Verdana"/>
                <a:ea typeface="Verdana"/>
                <a:cs typeface="Verdana"/>
                <a:sym typeface="Verdana"/>
              </a:rPr>
              <a:t>z</a:t>
            </a:r>
            <a:r>
              <a:rPr lang="en" sz="1400">
                <a:solidFill>
                  <a:srgbClr val="444444"/>
                </a:solidFill>
                <a:highlight>
                  <a:srgbClr val="FFFFFF"/>
                </a:highlight>
                <a:latin typeface="Verdana"/>
                <a:ea typeface="Verdana"/>
                <a:cs typeface="Verdana"/>
                <a:sym typeface="Verdana"/>
              </a:rPr>
              <a:t>ooming toward the </a:t>
            </a:r>
            <a:r>
              <a:rPr lang="en" sz="1400" b="1">
                <a:solidFill>
                  <a:srgbClr val="444444"/>
                </a:solidFill>
                <a:highlight>
                  <a:srgbClr val="FFFFFF"/>
                </a:highlight>
                <a:latin typeface="Verdana"/>
                <a:ea typeface="Verdana"/>
                <a:cs typeface="Verdana"/>
                <a:sym typeface="Verdana"/>
              </a:rPr>
              <a:t>z</a:t>
            </a:r>
            <a:r>
              <a:rPr lang="en" sz="1400">
                <a:solidFill>
                  <a:srgbClr val="444444"/>
                </a:solidFill>
                <a:highlight>
                  <a:srgbClr val="FFFFFF"/>
                </a:highlight>
                <a:latin typeface="Verdana"/>
                <a:ea typeface="Verdana"/>
                <a:cs typeface="Verdana"/>
                <a:sym typeface="Verdana"/>
              </a:rPr>
              <a:t>enith.</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100. The </a:t>
            </a:r>
            <a:r>
              <a:rPr lang="en" sz="1400" b="1">
                <a:solidFill>
                  <a:srgbClr val="444444"/>
                </a:solidFill>
                <a:highlight>
                  <a:srgbClr val="FFFFFF"/>
                </a:highlight>
                <a:latin typeface="Verdana"/>
                <a:ea typeface="Verdana"/>
                <a:cs typeface="Verdana"/>
                <a:sym typeface="Verdana"/>
              </a:rPr>
              <a:t>x</a:t>
            </a:r>
            <a:r>
              <a:rPr lang="en" sz="1400">
                <a:solidFill>
                  <a:srgbClr val="444444"/>
                </a:solidFill>
                <a:highlight>
                  <a:srgbClr val="FFFFFF"/>
                </a:highlight>
                <a:latin typeface="Verdana"/>
                <a:ea typeface="Verdana"/>
                <a:cs typeface="Verdana"/>
                <a:sym typeface="Verdana"/>
              </a:rPr>
              <a:t>anthous </a:t>
            </a:r>
            <a:r>
              <a:rPr lang="en" sz="1400" b="1">
                <a:solidFill>
                  <a:srgbClr val="444444"/>
                </a:solidFill>
                <a:highlight>
                  <a:srgbClr val="FFFFFF"/>
                </a:highlight>
                <a:latin typeface="Verdana"/>
                <a:ea typeface="Verdana"/>
                <a:cs typeface="Verdana"/>
                <a:sym typeface="Verdana"/>
              </a:rPr>
              <a:t>x</a:t>
            </a:r>
            <a:r>
              <a:rPr lang="en" sz="1400">
                <a:solidFill>
                  <a:srgbClr val="444444"/>
                </a:solidFill>
                <a:highlight>
                  <a:srgbClr val="FFFFFF"/>
                </a:highlight>
                <a:latin typeface="Verdana"/>
                <a:ea typeface="Verdana"/>
                <a:cs typeface="Verdana"/>
                <a:sym typeface="Verdana"/>
              </a:rPr>
              <a:t>enophobes were overzealous.</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101. The player </a:t>
            </a:r>
            <a:r>
              <a:rPr lang="en" sz="1400" b="1">
                <a:solidFill>
                  <a:srgbClr val="444444"/>
                </a:solidFill>
                <a:highlight>
                  <a:srgbClr val="FFFFFF"/>
                </a:highlight>
                <a:latin typeface="Verdana"/>
                <a:ea typeface="Verdana"/>
                <a:cs typeface="Verdana"/>
                <a:sym typeface="Verdana"/>
              </a:rPr>
              <a:t>z</a:t>
            </a:r>
            <a:r>
              <a:rPr lang="en" sz="1400">
                <a:solidFill>
                  <a:srgbClr val="444444"/>
                </a:solidFill>
                <a:highlight>
                  <a:srgbClr val="FFFFFF"/>
                </a:highlight>
                <a:latin typeface="Verdana"/>
                <a:ea typeface="Verdana"/>
                <a:cs typeface="Verdana"/>
                <a:sym typeface="Verdana"/>
              </a:rPr>
              <a:t>ipped by the </a:t>
            </a:r>
            <a:r>
              <a:rPr lang="en" sz="1400" b="1">
                <a:solidFill>
                  <a:srgbClr val="444444"/>
                </a:solidFill>
                <a:highlight>
                  <a:srgbClr val="FFFFFF"/>
                </a:highlight>
                <a:latin typeface="Verdana"/>
                <a:ea typeface="Verdana"/>
                <a:cs typeface="Verdana"/>
                <a:sym typeface="Verdana"/>
              </a:rPr>
              <a:t>z</a:t>
            </a:r>
            <a:r>
              <a:rPr lang="en" sz="1400">
                <a:solidFill>
                  <a:srgbClr val="444444"/>
                </a:solidFill>
                <a:highlight>
                  <a:srgbClr val="FFFFFF"/>
                </a:highlight>
                <a:latin typeface="Verdana"/>
                <a:ea typeface="Verdana"/>
                <a:cs typeface="Verdana"/>
                <a:sym typeface="Verdana"/>
              </a:rPr>
              <a:t>onal defense and </a:t>
            </a:r>
            <a:r>
              <a:rPr lang="en" sz="1400" b="1">
                <a:solidFill>
                  <a:srgbClr val="444444"/>
                </a:solidFill>
                <a:highlight>
                  <a:srgbClr val="FFFFFF"/>
                </a:highlight>
                <a:latin typeface="Verdana"/>
                <a:ea typeface="Verdana"/>
                <a:cs typeface="Verdana"/>
                <a:sym typeface="Verdana"/>
              </a:rPr>
              <a:t>z</a:t>
            </a:r>
            <a:r>
              <a:rPr lang="en" sz="1400">
                <a:solidFill>
                  <a:srgbClr val="444444"/>
                </a:solidFill>
                <a:highlight>
                  <a:srgbClr val="FFFFFF"/>
                </a:highlight>
                <a:latin typeface="Verdana"/>
                <a:ea typeface="Verdana"/>
                <a:cs typeface="Verdana"/>
                <a:sym typeface="Verdana"/>
              </a:rPr>
              <a:t>eroed in on the end </a:t>
            </a:r>
            <a:r>
              <a:rPr lang="en" sz="1400" b="1">
                <a:solidFill>
                  <a:srgbClr val="444444"/>
                </a:solidFill>
                <a:highlight>
                  <a:srgbClr val="FFFFFF"/>
                </a:highlight>
                <a:latin typeface="Verdana"/>
                <a:ea typeface="Verdana"/>
                <a:cs typeface="Verdana"/>
                <a:sym typeface="Verdana"/>
              </a:rPr>
              <a:t>z</a:t>
            </a:r>
            <a:r>
              <a:rPr lang="en" sz="1400">
                <a:solidFill>
                  <a:srgbClr val="444444"/>
                </a:solidFill>
                <a:highlight>
                  <a:srgbClr val="FFFFFF"/>
                </a:highlight>
                <a:latin typeface="Verdana"/>
                <a:ea typeface="Verdana"/>
                <a:cs typeface="Verdana"/>
                <a:sym typeface="Verdana"/>
              </a:rPr>
              <a:t>one.</a:t>
            </a:r>
          </a:p>
          <a:p>
            <a:pPr lvl="0">
              <a:spcBef>
                <a:spcPts val="0"/>
              </a:spcBef>
              <a:buNone/>
            </a:pPr>
            <a:endParaRPr/>
          </a:p>
        </p:txBody>
      </p:sp>
      <p:sp>
        <p:nvSpPr>
          <p:cNvPr id="234" name="Shape 234"/>
          <p:cNvSpPr txBox="1"/>
          <p:nvPr/>
        </p:nvSpPr>
        <p:spPr>
          <a:xfrm>
            <a:off x="2418300" y="4382400"/>
            <a:ext cx="6456899" cy="368400"/>
          </a:xfrm>
          <a:prstGeom prst="rect">
            <a:avLst/>
          </a:prstGeom>
          <a:noFill/>
          <a:ln>
            <a:noFill/>
          </a:ln>
        </p:spPr>
        <p:txBody>
          <a:bodyPr lIns="91425" tIns="91425" rIns="91425" bIns="91425" anchor="t" anchorCtr="0">
            <a:noAutofit/>
          </a:bodyPr>
          <a:lstStyle/>
          <a:p>
            <a:pPr lvl="0">
              <a:spcBef>
                <a:spcPts val="0"/>
              </a:spcBef>
              <a:buNone/>
            </a:pPr>
            <a:r>
              <a:rPr lang="en" u="sng">
                <a:solidFill>
                  <a:schemeClr val="hlink"/>
                </a:solidFill>
                <a:hlinkClick r:id="rId3"/>
              </a:rPr>
              <a:t>http://www.ereadingworksheets.com/figurative-language/poetic-devices/alliteration-examples/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Shape 239"/>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lvl="0">
              <a:spcBef>
                <a:spcPts val="0"/>
              </a:spcBef>
              <a:buNone/>
            </a:pPr>
            <a:r>
              <a:rPr lang="en"/>
              <a:t>Alliteration Examples</a:t>
            </a:r>
          </a:p>
        </p:txBody>
      </p:sp>
      <p:sp>
        <p:nvSpPr>
          <p:cNvPr id="240" name="Shape 240"/>
          <p:cNvSpPr txBox="1">
            <a:spLocks noGrp="1"/>
          </p:cNvSpPr>
          <p:nvPr>
            <p:ph type="body" idx="1"/>
          </p:nvPr>
        </p:nvSpPr>
        <p:spPr>
          <a:xfrm>
            <a:off x="2410112" y="1595775"/>
            <a:ext cx="6321599" cy="3002400"/>
          </a:xfrm>
          <a:prstGeom prst="rect">
            <a:avLst/>
          </a:prstGeom>
        </p:spPr>
        <p:txBody>
          <a:bodyPr lIns="91425" tIns="91425" rIns="91425" bIns="91425" anchor="t" anchorCtr="0">
            <a:noAutofit/>
          </a:bodyPr>
          <a:lstStyle/>
          <a:p>
            <a:pPr lvl="0" rtl="0">
              <a:spcBef>
                <a:spcPts val="0"/>
              </a:spcBef>
              <a:buNone/>
            </a:pPr>
            <a:r>
              <a:rPr lang="en"/>
              <a:t>Mrs. Stone sat on a stone as she secretly sipped starbucks smoothies at school.</a:t>
            </a:r>
          </a:p>
          <a:p>
            <a:pPr lvl="0">
              <a:spcBef>
                <a:spcPts val="0"/>
              </a:spcBef>
              <a:buNone/>
            </a:pPr>
            <a:r>
              <a:rPr lang="en"/>
              <a:t>Maximus made movies marveling at monster madness with his friend Mayan.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lvl="0" rtl="0">
              <a:lnSpc>
                <a:spcPct val="115000"/>
              </a:lnSpc>
              <a:spcBef>
                <a:spcPts val="0"/>
              </a:spcBef>
              <a:spcAft>
                <a:spcPts val="1000"/>
              </a:spcAft>
              <a:buClr>
                <a:schemeClr val="dk1"/>
              </a:buClr>
              <a:buSzPct val="61111"/>
              <a:buFont typeface="Arial"/>
              <a:buNone/>
            </a:pPr>
            <a:r>
              <a:rPr lang="en" sz="1800">
                <a:solidFill>
                  <a:srgbClr val="222222"/>
                </a:solidFill>
                <a:highlight>
                  <a:srgbClr val="FFFFFF"/>
                </a:highlight>
              </a:rPr>
              <a:t>Onomatopoeia, Alliteration and Assonance for kids</a:t>
            </a:r>
          </a:p>
          <a:p>
            <a:pPr lvl="0">
              <a:spcBef>
                <a:spcPts val="0"/>
              </a:spcBef>
              <a:buNone/>
            </a:pPr>
            <a:endParaRPr/>
          </a:p>
        </p:txBody>
      </p:sp>
      <p:sp>
        <p:nvSpPr>
          <p:cNvPr id="86" name="Shape 86"/>
          <p:cNvSpPr txBox="1">
            <a:spLocks noGrp="1"/>
          </p:cNvSpPr>
          <p:nvPr>
            <p:ph type="body" idx="1"/>
          </p:nvPr>
        </p:nvSpPr>
        <p:spPr>
          <a:xfrm>
            <a:off x="2410112" y="1595775"/>
            <a:ext cx="6321599" cy="3002400"/>
          </a:xfrm>
          <a:prstGeom prst="rect">
            <a:avLst/>
          </a:prstGeom>
        </p:spPr>
        <p:txBody>
          <a:bodyPr lIns="91425" tIns="91425" rIns="91425" bIns="91425" anchor="t" anchorCtr="0">
            <a:noAutofit/>
          </a:bodyPr>
          <a:lstStyle/>
          <a:p>
            <a:pPr lvl="0">
              <a:spcBef>
                <a:spcPts val="0"/>
              </a:spcBef>
              <a:buNone/>
            </a:pPr>
            <a:endParaRPr/>
          </a:p>
        </p:txBody>
      </p:sp>
      <p:sp>
        <p:nvSpPr>
          <p:cNvPr id="87" name="Shape 87" descr="Designed to help students at year 3 level produce poetry text.-- Created using PowToon -- Free sign up at http://www.powtoon.com/youtube/ -- Create animated videos and animated presentations for free.  PowToon is a free tool that allows you to develop cool animated clips and animated presentations for your website, office meeting, sales pitch, nonprofit fundraiser, product launch, video resume, or anything else you could use an animated explainer video. PowToon's animation templates help you create animated presentations and animated explainer videos from scratch.  Anyone can produce awesome animations quickly with PowToon, without the cost or hassle other professional animation services require." title="Onomatopoeia, Alliteration and Assonance for kids">
            <a:hlinkClick r:id="rId3"/>
          </p:cNvPr>
          <p:cNvSpPr/>
          <p:nvPr/>
        </p:nvSpPr>
        <p:spPr>
          <a:xfrm>
            <a:off x="1884616" y="1299175"/>
            <a:ext cx="4948833" cy="3711625"/>
          </a:xfrm>
          <a:prstGeom prst="rect">
            <a:avLst/>
          </a:prstGeom>
          <a:blipFill>
            <a:blip r:embed="rId4">
              <a:alphaModFix/>
            </a:blip>
            <a:stretch>
              <a:fillRect/>
            </a:stretch>
          </a:blipFill>
          <a:ln>
            <a:noFill/>
          </a:ln>
        </p:spPr>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lvl="0">
              <a:spcBef>
                <a:spcPts val="0"/>
              </a:spcBef>
              <a:buNone/>
            </a:pPr>
            <a:r>
              <a:rPr lang="en"/>
              <a:t>Peter Piper</a:t>
            </a:r>
          </a:p>
        </p:txBody>
      </p:sp>
      <p:sp>
        <p:nvSpPr>
          <p:cNvPr id="93" name="Shape 93"/>
          <p:cNvSpPr txBox="1">
            <a:spLocks noGrp="1"/>
          </p:cNvSpPr>
          <p:nvPr>
            <p:ph type="body" idx="1"/>
          </p:nvPr>
        </p:nvSpPr>
        <p:spPr>
          <a:xfrm>
            <a:off x="2410112" y="1595775"/>
            <a:ext cx="6321599" cy="3002400"/>
          </a:xfrm>
          <a:prstGeom prst="rect">
            <a:avLst/>
          </a:prstGeom>
        </p:spPr>
        <p:txBody>
          <a:bodyPr lIns="91425" tIns="91425" rIns="91425" bIns="91425" anchor="t" anchorCtr="0">
            <a:noAutofit/>
          </a:bodyPr>
          <a:lstStyle/>
          <a:p>
            <a:pPr lvl="0">
              <a:spcBef>
                <a:spcPts val="0"/>
              </a:spcBef>
              <a:buNone/>
            </a:pPr>
            <a:endParaRPr/>
          </a:p>
        </p:txBody>
      </p:sp>
      <p:sp>
        <p:nvSpPr>
          <p:cNvPr id="94" name="Shape 94" descr="By Bryant Oden, who did &quot;The Duck Song&quot;.  iTunes: Itunes for the faster version of this song: http://itunes.apple.com/us/album/the-songdrops-collection-vol/id437019959 On the CD of 40 songs: &quot;The Songdrops Collection, Vol. 1.&quot;  http://Songdrops.com http://facebook.com/songdrops  By Bryant Oden, who did the duck song, I got a pea, Bob the Snail, Best Friends Forever, This Song is Stuck Inside my head, The Turkey Song, I Don't Like Tomatoes, The CBA Song, I Love U, Ringtone and more really funny songs for kids and classrooms.   Lyrics-words to Peter Piper:  Peter Piper picked a peck of pickled peppers A peck of pickled peppers Peter Piper picked If Peter Piper picked a peck of pickled peppers Where's the peck of pickled peppers Peter Piper Picked?" title="Peter Piper (Tongue Twister Song) A Funny Song by Bryant Oden">
            <a:hlinkClick r:id="rId3"/>
          </p:cNvPr>
          <p:cNvSpPr/>
          <p:nvPr/>
        </p:nvSpPr>
        <p:spPr>
          <a:xfrm>
            <a:off x="2433325" y="1348275"/>
            <a:ext cx="4572000" cy="3429000"/>
          </a:xfrm>
          <a:prstGeom prst="rect">
            <a:avLst/>
          </a:prstGeom>
          <a:blipFill>
            <a:blip r:embed="rId4">
              <a:alphaModFix/>
            </a:blip>
            <a:stretch>
              <a:fillRect/>
            </a:stretch>
          </a:blipFill>
          <a:ln>
            <a:noFill/>
          </a:ln>
        </p:spPr>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lvl="0">
              <a:spcBef>
                <a:spcPts val="0"/>
              </a:spcBef>
              <a:buNone/>
            </a:pPr>
            <a:r>
              <a:rPr lang="en"/>
              <a:t>Practice, Practice, Practice!</a:t>
            </a:r>
          </a:p>
        </p:txBody>
      </p:sp>
      <p:sp>
        <p:nvSpPr>
          <p:cNvPr id="100" name="Shape 100"/>
          <p:cNvSpPr txBox="1">
            <a:spLocks noGrp="1"/>
          </p:cNvSpPr>
          <p:nvPr>
            <p:ph type="body" idx="1"/>
          </p:nvPr>
        </p:nvSpPr>
        <p:spPr>
          <a:xfrm>
            <a:off x="2410112" y="1595775"/>
            <a:ext cx="6321599" cy="3002400"/>
          </a:xfrm>
          <a:prstGeom prst="rect">
            <a:avLst/>
          </a:prstGeom>
        </p:spPr>
        <p:txBody>
          <a:bodyPr lIns="91425" tIns="91425" rIns="91425" bIns="91425" anchor="t" anchorCtr="0">
            <a:noAutofit/>
          </a:bodyPr>
          <a:lstStyle/>
          <a:p>
            <a:pPr lvl="0" rtl="0">
              <a:spcBef>
                <a:spcPts val="0"/>
              </a:spcBef>
              <a:buNone/>
            </a:pPr>
            <a:r>
              <a:rPr lang="en" u="sng">
                <a:solidFill>
                  <a:schemeClr val="hlink"/>
                </a:solidFill>
                <a:hlinkClick r:id="rId3"/>
              </a:rPr>
              <a:t>Alliterations or Simile Quiz</a:t>
            </a:r>
          </a:p>
          <a:p>
            <a:pPr lvl="0" rtl="0">
              <a:spcBef>
                <a:spcPts val="0"/>
              </a:spcBef>
              <a:buNone/>
            </a:pPr>
            <a:r>
              <a:rPr lang="en" u="sng">
                <a:solidFill>
                  <a:schemeClr val="hlink"/>
                </a:solidFill>
                <a:hlinkClick r:id="rId4"/>
              </a:rPr>
              <a:t>Lesson Alliteration</a:t>
            </a:r>
          </a:p>
          <a:p>
            <a:pPr lvl="0" rtl="0">
              <a:spcBef>
                <a:spcPts val="0"/>
              </a:spcBef>
              <a:buNone/>
            </a:pPr>
            <a:r>
              <a:rPr lang="en" u="sng">
                <a:solidFill>
                  <a:schemeClr val="hlink"/>
                </a:solidFill>
                <a:hlinkClick r:id="rId5"/>
              </a:rPr>
              <a:t>Wizards and Pigs; Alliteration Practice</a:t>
            </a:r>
          </a:p>
          <a:p>
            <a:pPr lvl="0">
              <a:spcBef>
                <a:spcPts val="0"/>
              </a:spcBef>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body" idx="2"/>
          </p:nvPr>
        </p:nvSpPr>
        <p:spPr>
          <a:xfrm>
            <a:off x="4939500" y="724200"/>
            <a:ext cx="3837000" cy="3695099"/>
          </a:xfrm>
          <a:prstGeom prst="rect">
            <a:avLst/>
          </a:prstGeom>
        </p:spPr>
        <p:txBody>
          <a:bodyPr lIns="91425" tIns="91425" rIns="91425" bIns="91425" anchor="ctr" anchorCtr="0">
            <a:noAutofit/>
          </a:bodyPr>
          <a:lstStyle/>
          <a:p>
            <a:pPr lvl="0">
              <a:spcBef>
                <a:spcPts val="0"/>
              </a:spcBef>
              <a:buNone/>
            </a:pPr>
            <a:r>
              <a:rPr lang="en"/>
              <a:t>Joyous Jason joyfully jogs his giraffe before jumping on a jumbo jet to eat jiggle jelly with a jolly giant.</a:t>
            </a:r>
          </a:p>
        </p:txBody>
      </p:sp>
      <p:graphicFrame>
        <p:nvGraphicFramePr>
          <p:cNvPr id="106" name="Shape 106"/>
          <p:cNvGraphicFramePr/>
          <p:nvPr/>
        </p:nvGraphicFramePr>
        <p:xfrm>
          <a:off x="773375" y="1192625"/>
          <a:ext cx="3000000" cy="3000000"/>
        </p:xfrm>
        <a:graphic>
          <a:graphicData uri="http://schemas.openxmlformats.org/drawingml/2006/table">
            <a:tbl>
              <a:tblPr>
                <a:noFill/>
                <a:tableStyleId>{939E813B-43A3-4EF6-956E-39A8B9D067B4}</a:tableStyleId>
              </a:tblPr>
              <a:tblGrid>
                <a:gridCol w="868325"/>
                <a:gridCol w="966525"/>
                <a:gridCol w="1089250"/>
              </a:tblGrid>
              <a:tr h="381000">
                <a:tc>
                  <a:txBody>
                    <a:bodyPr/>
                    <a:lstStyle/>
                    <a:p>
                      <a:pPr lvl="0">
                        <a:spcBef>
                          <a:spcPts val="0"/>
                        </a:spcBef>
                        <a:buNone/>
                      </a:pPr>
                      <a:r>
                        <a:rPr lang="en" b="1"/>
                        <a:t>Nouns</a:t>
                      </a:r>
                    </a:p>
                  </a:txBody>
                  <a:tcPr marL="91425" marR="91425" marT="91425" marB="91425"/>
                </a:tc>
                <a:tc>
                  <a:txBody>
                    <a:bodyPr/>
                    <a:lstStyle/>
                    <a:p>
                      <a:pPr lvl="0">
                        <a:spcBef>
                          <a:spcPts val="0"/>
                        </a:spcBef>
                        <a:buNone/>
                      </a:pPr>
                      <a:r>
                        <a:rPr lang="en" b="1"/>
                        <a:t>Verbs</a:t>
                      </a:r>
                    </a:p>
                  </a:txBody>
                  <a:tcPr marL="91425" marR="91425" marT="91425" marB="91425"/>
                </a:tc>
                <a:tc>
                  <a:txBody>
                    <a:bodyPr/>
                    <a:lstStyle/>
                    <a:p>
                      <a:pPr lvl="0">
                        <a:spcBef>
                          <a:spcPts val="0"/>
                        </a:spcBef>
                        <a:buNone/>
                      </a:pPr>
                      <a:r>
                        <a:rPr lang="en" b="1"/>
                        <a:t>Adjectives</a:t>
                      </a:r>
                    </a:p>
                  </a:txBody>
                  <a:tcPr marL="91425" marR="91425" marT="91425" marB="91425"/>
                </a:tc>
              </a:tr>
              <a:tr h="381000">
                <a:tc>
                  <a:txBody>
                    <a:bodyPr/>
                    <a:lstStyle/>
                    <a:p>
                      <a:pPr lvl="0">
                        <a:spcBef>
                          <a:spcPts val="0"/>
                        </a:spcBef>
                        <a:buNone/>
                      </a:pPr>
                      <a:r>
                        <a:rPr lang="en"/>
                        <a:t>Jam</a:t>
                      </a:r>
                    </a:p>
                  </a:txBody>
                  <a:tcPr marL="91425" marR="91425" marT="91425" marB="91425"/>
                </a:tc>
                <a:tc>
                  <a:txBody>
                    <a:bodyPr/>
                    <a:lstStyle/>
                    <a:p>
                      <a:pPr lvl="0">
                        <a:spcBef>
                          <a:spcPts val="0"/>
                        </a:spcBef>
                        <a:buNone/>
                      </a:pPr>
                      <a:r>
                        <a:rPr lang="en"/>
                        <a:t>Jogging</a:t>
                      </a:r>
                    </a:p>
                  </a:txBody>
                  <a:tcPr marL="91425" marR="91425" marT="91425" marB="91425"/>
                </a:tc>
                <a:tc>
                  <a:txBody>
                    <a:bodyPr/>
                    <a:lstStyle/>
                    <a:p>
                      <a:pPr lvl="0">
                        <a:spcBef>
                          <a:spcPts val="0"/>
                        </a:spcBef>
                        <a:buNone/>
                      </a:pPr>
                      <a:r>
                        <a:rPr lang="en"/>
                        <a:t>Joyful</a:t>
                      </a:r>
                    </a:p>
                  </a:txBody>
                  <a:tcPr marL="91425" marR="91425" marT="91425" marB="91425"/>
                </a:tc>
              </a:tr>
              <a:tr h="381000">
                <a:tc>
                  <a:txBody>
                    <a:bodyPr/>
                    <a:lstStyle/>
                    <a:p>
                      <a:pPr lvl="0">
                        <a:spcBef>
                          <a:spcPts val="0"/>
                        </a:spcBef>
                        <a:buNone/>
                      </a:pPr>
                      <a:r>
                        <a:rPr lang="en"/>
                        <a:t>Jelly</a:t>
                      </a:r>
                    </a:p>
                  </a:txBody>
                  <a:tcPr marL="91425" marR="91425" marT="91425" marB="91425"/>
                </a:tc>
                <a:tc>
                  <a:txBody>
                    <a:bodyPr/>
                    <a:lstStyle/>
                    <a:p>
                      <a:pPr lvl="0">
                        <a:spcBef>
                          <a:spcPts val="0"/>
                        </a:spcBef>
                        <a:buNone/>
                      </a:pPr>
                      <a:r>
                        <a:rPr lang="en"/>
                        <a:t>Jump</a:t>
                      </a:r>
                    </a:p>
                  </a:txBody>
                  <a:tcPr marL="91425" marR="91425" marT="91425" marB="91425"/>
                </a:tc>
                <a:tc>
                  <a:txBody>
                    <a:bodyPr/>
                    <a:lstStyle/>
                    <a:p>
                      <a:pPr lvl="0">
                        <a:spcBef>
                          <a:spcPts val="0"/>
                        </a:spcBef>
                        <a:buNone/>
                      </a:pPr>
                      <a:r>
                        <a:rPr lang="en"/>
                        <a:t>Jolly</a:t>
                      </a:r>
                    </a:p>
                  </a:txBody>
                  <a:tcPr marL="91425" marR="91425" marT="91425" marB="91425"/>
                </a:tc>
              </a:tr>
              <a:tr h="381000">
                <a:tc>
                  <a:txBody>
                    <a:bodyPr/>
                    <a:lstStyle/>
                    <a:p>
                      <a:pPr lvl="0">
                        <a:spcBef>
                          <a:spcPts val="0"/>
                        </a:spcBef>
                        <a:buNone/>
                      </a:pPr>
                      <a:r>
                        <a:rPr lang="en"/>
                        <a:t>Jet</a:t>
                      </a:r>
                    </a:p>
                  </a:txBody>
                  <a:tcPr marL="91425" marR="91425" marT="91425" marB="91425"/>
                </a:tc>
                <a:tc>
                  <a:txBody>
                    <a:bodyPr/>
                    <a:lstStyle/>
                    <a:p>
                      <a:pPr lvl="0">
                        <a:spcBef>
                          <a:spcPts val="0"/>
                        </a:spcBef>
                        <a:buNone/>
                      </a:pPr>
                      <a:r>
                        <a:rPr lang="en"/>
                        <a:t>Jiggle</a:t>
                      </a:r>
                    </a:p>
                  </a:txBody>
                  <a:tcPr marL="91425" marR="91425" marT="91425" marB="91425"/>
                </a:tc>
                <a:tc>
                  <a:txBody>
                    <a:bodyPr/>
                    <a:lstStyle/>
                    <a:p>
                      <a:pPr lvl="0">
                        <a:spcBef>
                          <a:spcPts val="0"/>
                        </a:spcBef>
                        <a:buNone/>
                      </a:pPr>
                      <a:r>
                        <a:rPr lang="en"/>
                        <a:t>Joyous</a:t>
                      </a:r>
                    </a:p>
                  </a:txBody>
                  <a:tcPr marL="91425" marR="91425" marT="91425" marB="91425"/>
                </a:tc>
              </a:tr>
              <a:tr h="396200">
                <a:tc>
                  <a:txBody>
                    <a:bodyPr/>
                    <a:lstStyle/>
                    <a:p>
                      <a:pPr lvl="0">
                        <a:spcBef>
                          <a:spcPts val="0"/>
                        </a:spcBef>
                        <a:buNone/>
                      </a:pPr>
                      <a:r>
                        <a:rPr lang="en"/>
                        <a:t>Giraffe</a:t>
                      </a: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r>
                        <a:rPr lang="en"/>
                        <a:t>Jumbo</a:t>
                      </a:r>
                    </a:p>
                  </a:txBody>
                  <a:tcPr marL="91425" marR="91425" marT="91425" marB="91425"/>
                </a:tc>
              </a:tr>
              <a:tr h="396200">
                <a:tc>
                  <a:txBody>
                    <a:bodyPr/>
                    <a:lstStyle/>
                    <a:p>
                      <a:pPr lvl="0">
                        <a:spcBef>
                          <a:spcPts val="0"/>
                        </a:spcBef>
                        <a:buNone/>
                      </a:pPr>
                      <a:r>
                        <a:rPr lang="en"/>
                        <a:t>Jason</a:t>
                      </a: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r>
              <a:tr h="396200">
                <a:tc>
                  <a:txBody>
                    <a:bodyPr/>
                    <a:lstStyle/>
                    <a:p>
                      <a:pPr lvl="0" rtl="0">
                        <a:spcBef>
                          <a:spcPts val="0"/>
                        </a:spcBef>
                        <a:buNone/>
                      </a:pPr>
                      <a:r>
                        <a:rPr lang="en"/>
                        <a:t>Giant</a:t>
                      </a:r>
                    </a:p>
                  </a:txBody>
                  <a:tcPr marL="91425" marR="91425" marT="91425" marB="91425"/>
                </a:tc>
                <a:tc>
                  <a:txBody>
                    <a:bodyPr/>
                    <a:lstStyle/>
                    <a:p>
                      <a:pPr lvl="0" rtl="0">
                        <a:spcBef>
                          <a:spcPts val="0"/>
                        </a:spcBef>
                        <a:buNone/>
                      </a:pPr>
                      <a:endParaRPr/>
                    </a:p>
                  </a:txBody>
                  <a:tcPr marL="91425" marR="91425" marT="91425" marB="91425"/>
                </a:tc>
                <a:tc>
                  <a:txBody>
                    <a:bodyPr/>
                    <a:lstStyle/>
                    <a:p>
                      <a:pPr lvl="0" rtl="0">
                        <a:spcBef>
                          <a:spcPts val="0"/>
                        </a:spcBef>
                        <a:buNone/>
                      </a:pPr>
                      <a:endParaRPr/>
                    </a:p>
                  </a:txBody>
                  <a:tcPr marL="91425" marR="91425" marT="91425" marB="91425"/>
                </a:tc>
              </a:tr>
            </a:tbl>
          </a:graphicData>
        </a:graphic>
      </p:graphicFrame>
      <p:sp>
        <p:nvSpPr>
          <p:cNvPr id="107" name="Shape 107"/>
          <p:cNvSpPr/>
          <p:nvPr/>
        </p:nvSpPr>
        <p:spPr>
          <a:xfrm>
            <a:off x="316925" y="331450"/>
            <a:ext cx="3837002" cy="392750"/>
          </a:xfrm>
          <a:prstGeom prst="rect">
            <a:avLst/>
          </a:prstGeom>
        </p:spPr>
        <p:txBody>
          <a:bodyPr>
            <a:prstTxWarp prst="textPlain">
              <a:avLst/>
            </a:prstTxWarp>
          </a:bodyPr>
          <a:lstStyle/>
          <a:p>
            <a:pPr lvl="0" algn="ctr"/>
            <a:r>
              <a:rPr b="0" i="0">
                <a:ln w="9525" cap="flat" cmpd="sng">
                  <a:solidFill>
                    <a:schemeClr val="dk2"/>
                  </a:solidFill>
                  <a:prstDash val="solid"/>
                  <a:round/>
                  <a:headEnd type="none" w="med" len="med"/>
                  <a:tailEnd type="none" w="med" len="med"/>
                </a:ln>
                <a:solidFill>
                  <a:schemeClr val="lt2"/>
                </a:solidFill>
                <a:latin typeface="Arial"/>
              </a:rPr>
              <a:t>Brainstorm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lvl="0">
              <a:spcBef>
                <a:spcPts val="0"/>
              </a:spcBef>
              <a:buNone/>
            </a:pPr>
            <a:r>
              <a:rPr lang="en"/>
              <a:t>Alliterations Using the B Sound</a:t>
            </a:r>
          </a:p>
        </p:txBody>
      </p:sp>
      <p:sp>
        <p:nvSpPr>
          <p:cNvPr id="113" name="Shape 113"/>
          <p:cNvSpPr txBox="1">
            <a:spLocks noGrp="1"/>
          </p:cNvSpPr>
          <p:nvPr>
            <p:ph type="body" idx="1"/>
          </p:nvPr>
        </p:nvSpPr>
        <p:spPr>
          <a:xfrm>
            <a:off x="2410112" y="1595775"/>
            <a:ext cx="6321599" cy="3002400"/>
          </a:xfrm>
          <a:prstGeom prst="rect">
            <a:avLst/>
          </a:prstGeom>
        </p:spPr>
        <p:txBody>
          <a:bodyPr lIns="91425" tIns="91425" rIns="91425" bIns="91425" anchor="t" anchorCtr="0">
            <a:noAutofit/>
          </a:bodyPr>
          <a:lstStyle/>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1. Janie read a </a:t>
            </a:r>
            <a:r>
              <a:rPr lang="en" sz="1400" b="1">
                <a:solidFill>
                  <a:srgbClr val="444444"/>
                </a:solidFill>
                <a:highlight>
                  <a:srgbClr val="FFFFFF"/>
                </a:highlight>
                <a:latin typeface="Verdana"/>
                <a:ea typeface="Verdana"/>
                <a:cs typeface="Verdana"/>
                <a:sym typeface="Verdana"/>
              </a:rPr>
              <a:t>b</a:t>
            </a:r>
            <a:r>
              <a:rPr lang="en" sz="1400">
                <a:solidFill>
                  <a:srgbClr val="444444"/>
                </a:solidFill>
                <a:highlight>
                  <a:srgbClr val="FFFFFF"/>
                </a:highlight>
                <a:latin typeface="Verdana"/>
                <a:ea typeface="Verdana"/>
                <a:cs typeface="Verdana"/>
                <a:sym typeface="Verdana"/>
              </a:rPr>
              <a:t>ook</a:t>
            </a:r>
            <a:r>
              <a:rPr lang="en" sz="1400" b="1">
                <a:solidFill>
                  <a:srgbClr val="444444"/>
                </a:solidFill>
                <a:highlight>
                  <a:srgbClr val="FFFFFF"/>
                </a:highlight>
                <a:latin typeface="Verdana"/>
                <a:ea typeface="Verdana"/>
                <a:cs typeface="Verdana"/>
                <a:sym typeface="Verdana"/>
              </a:rPr>
              <a:t> b</a:t>
            </a:r>
            <a:r>
              <a:rPr lang="en" sz="1400">
                <a:solidFill>
                  <a:srgbClr val="444444"/>
                </a:solidFill>
                <a:highlight>
                  <a:srgbClr val="FFFFFF"/>
                </a:highlight>
                <a:latin typeface="Verdana"/>
                <a:ea typeface="Verdana"/>
                <a:cs typeface="Verdana"/>
                <a:sym typeface="Verdana"/>
              </a:rPr>
              <a:t>y the </a:t>
            </a:r>
            <a:r>
              <a:rPr lang="en" sz="1400" b="1">
                <a:solidFill>
                  <a:srgbClr val="444444"/>
                </a:solidFill>
                <a:highlight>
                  <a:srgbClr val="FFFFFF"/>
                </a:highlight>
                <a:latin typeface="Verdana"/>
                <a:ea typeface="Verdana"/>
                <a:cs typeface="Verdana"/>
                <a:sym typeface="Verdana"/>
              </a:rPr>
              <a:t>b</a:t>
            </a:r>
            <a:r>
              <a:rPr lang="en" sz="1400">
                <a:solidFill>
                  <a:srgbClr val="444444"/>
                </a:solidFill>
                <a:highlight>
                  <a:srgbClr val="FFFFFF"/>
                </a:highlight>
                <a:latin typeface="Verdana"/>
                <a:ea typeface="Verdana"/>
                <a:cs typeface="Verdana"/>
                <a:sym typeface="Verdana"/>
              </a:rPr>
              <a:t>abbling brook.</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2. The child </a:t>
            </a:r>
            <a:r>
              <a:rPr lang="en" sz="1400" b="1">
                <a:solidFill>
                  <a:srgbClr val="444444"/>
                </a:solidFill>
                <a:highlight>
                  <a:srgbClr val="FFFFFF"/>
                </a:highlight>
                <a:latin typeface="Verdana"/>
                <a:ea typeface="Verdana"/>
                <a:cs typeface="Verdana"/>
                <a:sym typeface="Verdana"/>
              </a:rPr>
              <a:t>b</a:t>
            </a:r>
            <a:r>
              <a:rPr lang="en" sz="1400">
                <a:solidFill>
                  <a:srgbClr val="444444"/>
                </a:solidFill>
                <a:highlight>
                  <a:srgbClr val="FFFFFF"/>
                </a:highlight>
                <a:latin typeface="Verdana"/>
                <a:ea typeface="Verdana"/>
                <a:cs typeface="Verdana"/>
                <a:sym typeface="Verdana"/>
              </a:rPr>
              <a:t>ounced the </a:t>
            </a:r>
            <a:r>
              <a:rPr lang="en" sz="1400" b="1">
                <a:solidFill>
                  <a:srgbClr val="444444"/>
                </a:solidFill>
                <a:highlight>
                  <a:srgbClr val="FFFFFF"/>
                </a:highlight>
                <a:latin typeface="Verdana"/>
                <a:ea typeface="Verdana"/>
                <a:cs typeface="Verdana"/>
                <a:sym typeface="Verdana"/>
              </a:rPr>
              <a:t>b</a:t>
            </a:r>
            <a:r>
              <a:rPr lang="en" sz="1400">
                <a:solidFill>
                  <a:srgbClr val="444444"/>
                </a:solidFill>
                <a:highlight>
                  <a:srgbClr val="FFFFFF"/>
                </a:highlight>
                <a:latin typeface="Verdana"/>
                <a:ea typeface="Verdana"/>
                <a:cs typeface="Verdana"/>
                <a:sym typeface="Verdana"/>
              </a:rPr>
              <a:t>all at the </a:t>
            </a:r>
            <a:r>
              <a:rPr lang="en" sz="1400" b="1">
                <a:solidFill>
                  <a:srgbClr val="444444"/>
                </a:solidFill>
                <a:highlight>
                  <a:srgbClr val="FFFFFF"/>
                </a:highlight>
                <a:latin typeface="Verdana"/>
                <a:ea typeface="Verdana"/>
                <a:cs typeface="Verdana"/>
                <a:sym typeface="Verdana"/>
              </a:rPr>
              <a:t>b</a:t>
            </a:r>
            <a:r>
              <a:rPr lang="en" sz="1400">
                <a:solidFill>
                  <a:srgbClr val="444444"/>
                </a:solidFill>
                <a:highlight>
                  <a:srgbClr val="FFFFFF"/>
                </a:highlight>
                <a:latin typeface="Verdana"/>
                <a:ea typeface="Verdana"/>
                <a:cs typeface="Verdana"/>
                <a:sym typeface="Verdana"/>
              </a:rPr>
              <a:t>ackyard </a:t>
            </a:r>
            <a:r>
              <a:rPr lang="en" sz="1400" b="1">
                <a:solidFill>
                  <a:srgbClr val="444444"/>
                </a:solidFill>
                <a:highlight>
                  <a:srgbClr val="FFFFFF"/>
                </a:highlight>
                <a:latin typeface="Verdana"/>
                <a:ea typeface="Verdana"/>
                <a:cs typeface="Verdana"/>
                <a:sym typeface="Verdana"/>
              </a:rPr>
              <a:t>b</a:t>
            </a:r>
            <a:r>
              <a:rPr lang="en" sz="1400">
                <a:solidFill>
                  <a:srgbClr val="444444"/>
                </a:solidFill>
                <a:highlight>
                  <a:srgbClr val="FFFFFF"/>
                </a:highlight>
                <a:latin typeface="Verdana"/>
                <a:ea typeface="Verdana"/>
                <a:cs typeface="Verdana"/>
                <a:sym typeface="Verdana"/>
              </a:rPr>
              <a:t>arbeque.</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3. The </a:t>
            </a:r>
            <a:r>
              <a:rPr lang="en" sz="1400" b="1">
                <a:solidFill>
                  <a:srgbClr val="444444"/>
                </a:solidFill>
                <a:highlight>
                  <a:srgbClr val="FFFFFF"/>
                </a:highlight>
                <a:latin typeface="Verdana"/>
                <a:ea typeface="Verdana"/>
                <a:cs typeface="Verdana"/>
                <a:sym typeface="Verdana"/>
              </a:rPr>
              <a:t>b</a:t>
            </a:r>
            <a:r>
              <a:rPr lang="en" sz="1400">
                <a:solidFill>
                  <a:srgbClr val="444444"/>
                </a:solidFill>
                <a:highlight>
                  <a:srgbClr val="FFFFFF"/>
                </a:highlight>
                <a:latin typeface="Verdana"/>
                <a:ea typeface="Verdana"/>
                <a:cs typeface="Verdana"/>
                <a:sym typeface="Verdana"/>
              </a:rPr>
              <a:t>arbarians </a:t>
            </a:r>
            <a:r>
              <a:rPr lang="en" sz="1400" b="1">
                <a:solidFill>
                  <a:srgbClr val="444444"/>
                </a:solidFill>
                <a:highlight>
                  <a:srgbClr val="FFFFFF"/>
                </a:highlight>
                <a:latin typeface="Verdana"/>
                <a:ea typeface="Verdana"/>
                <a:cs typeface="Verdana"/>
                <a:sym typeface="Verdana"/>
              </a:rPr>
              <a:t>b</a:t>
            </a:r>
            <a:r>
              <a:rPr lang="en" sz="1400">
                <a:solidFill>
                  <a:srgbClr val="444444"/>
                </a:solidFill>
                <a:highlight>
                  <a:srgbClr val="FFFFFF"/>
                </a:highlight>
                <a:latin typeface="Verdana"/>
                <a:ea typeface="Verdana"/>
                <a:cs typeface="Verdana"/>
                <a:sym typeface="Verdana"/>
              </a:rPr>
              <a:t>roke through the </a:t>
            </a:r>
            <a:r>
              <a:rPr lang="en" sz="1400" b="1">
                <a:solidFill>
                  <a:srgbClr val="444444"/>
                </a:solidFill>
                <a:highlight>
                  <a:srgbClr val="FFFFFF"/>
                </a:highlight>
                <a:latin typeface="Verdana"/>
                <a:ea typeface="Verdana"/>
                <a:cs typeface="Verdana"/>
                <a:sym typeface="Verdana"/>
              </a:rPr>
              <a:t>b</a:t>
            </a:r>
            <a:r>
              <a:rPr lang="en" sz="1400">
                <a:solidFill>
                  <a:srgbClr val="444444"/>
                </a:solidFill>
                <a:highlight>
                  <a:srgbClr val="FFFFFF"/>
                </a:highlight>
                <a:latin typeface="Verdana"/>
                <a:ea typeface="Verdana"/>
                <a:cs typeface="Verdana"/>
                <a:sym typeface="Verdana"/>
              </a:rPr>
              <a:t>arricade.</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4. He acts silly at times, </a:t>
            </a:r>
            <a:r>
              <a:rPr lang="en" sz="1400" b="1">
                <a:solidFill>
                  <a:srgbClr val="444444"/>
                </a:solidFill>
                <a:highlight>
                  <a:srgbClr val="FFFFFF"/>
                </a:highlight>
                <a:latin typeface="Verdana"/>
                <a:ea typeface="Verdana"/>
                <a:cs typeface="Verdana"/>
                <a:sym typeface="Verdana"/>
              </a:rPr>
              <a:t>b</a:t>
            </a:r>
            <a:r>
              <a:rPr lang="en" sz="1400">
                <a:solidFill>
                  <a:srgbClr val="444444"/>
                </a:solidFill>
                <a:highlight>
                  <a:srgbClr val="FFFFFF"/>
                </a:highlight>
                <a:latin typeface="Verdana"/>
                <a:ea typeface="Verdana"/>
                <a:cs typeface="Verdana"/>
                <a:sym typeface="Verdana"/>
              </a:rPr>
              <a:t>ut he was </a:t>
            </a:r>
            <a:r>
              <a:rPr lang="en" sz="1400" b="1">
                <a:solidFill>
                  <a:srgbClr val="444444"/>
                </a:solidFill>
                <a:highlight>
                  <a:srgbClr val="FFFFFF"/>
                </a:highlight>
                <a:latin typeface="Verdana"/>
                <a:ea typeface="Verdana"/>
                <a:cs typeface="Verdana"/>
                <a:sym typeface="Verdana"/>
              </a:rPr>
              <a:t>b</a:t>
            </a:r>
            <a:r>
              <a:rPr lang="en" sz="1400">
                <a:solidFill>
                  <a:srgbClr val="444444"/>
                </a:solidFill>
                <a:highlight>
                  <a:srgbClr val="FFFFFF"/>
                </a:highlight>
                <a:latin typeface="Verdana"/>
                <a:ea typeface="Verdana"/>
                <a:cs typeface="Verdana"/>
                <a:sym typeface="Verdana"/>
              </a:rPr>
              <a:t>lessed with a </a:t>
            </a:r>
            <a:r>
              <a:rPr lang="en" sz="1400" b="1">
                <a:solidFill>
                  <a:srgbClr val="444444"/>
                </a:solidFill>
                <a:highlight>
                  <a:srgbClr val="FFFFFF"/>
                </a:highlight>
                <a:latin typeface="Verdana"/>
                <a:ea typeface="Verdana"/>
                <a:cs typeface="Verdana"/>
                <a:sym typeface="Verdana"/>
              </a:rPr>
              <a:t>b</a:t>
            </a:r>
            <a:r>
              <a:rPr lang="en" sz="1400">
                <a:solidFill>
                  <a:srgbClr val="444444"/>
                </a:solidFill>
                <a:highlight>
                  <a:srgbClr val="FFFFFF"/>
                </a:highlight>
                <a:latin typeface="Verdana"/>
                <a:ea typeface="Verdana"/>
                <a:cs typeface="Verdana"/>
                <a:sym typeface="Verdana"/>
              </a:rPr>
              <a:t>rilliant </a:t>
            </a:r>
            <a:r>
              <a:rPr lang="en" sz="1400" b="1">
                <a:solidFill>
                  <a:srgbClr val="444444"/>
                </a:solidFill>
                <a:highlight>
                  <a:srgbClr val="FFFFFF"/>
                </a:highlight>
                <a:latin typeface="Verdana"/>
                <a:ea typeface="Verdana"/>
                <a:cs typeface="Verdana"/>
                <a:sym typeface="Verdana"/>
              </a:rPr>
              <a:t>b</a:t>
            </a:r>
            <a:r>
              <a:rPr lang="en" sz="1400">
                <a:solidFill>
                  <a:srgbClr val="444444"/>
                </a:solidFill>
                <a:highlight>
                  <a:srgbClr val="FFFFFF"/>
                </a:highlight>
                <a:latin typeface="Verdana"/>
                <a:ea typeface="Verdana"/>
                <a:cs typeface="Verdana"/>
                <a:sym typeface="Verdana"/>
              </a:rPr>
              <a:t>rain.</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5. The </a:t>
            </a:r>
            <a:r>
              <a:rPr lang="en" sz="1400" b="1">
                <a:solidFill>
                  <a:srgbClr val="444444"/>
                </a:solidFill>
                <a:highlight>
                  <a:srgbClr val="FFFFFF"/>
                </a:highlight>
                <a:latin typeface="Verdana"/>
                <a:ea typeface="Verdana"/>
                <a:cs typeface="Verdana"/>
                <a:sym typeface="Verdana"/>
              </a:rPr>
              <a:t>b</a:t>
            </a:r>
            <a:r>
              <a:rPr lang="en" sz="1400">
                <a:solidFill>
                  <a:srgbClr val="444444"/>
                </a:solidFill>
                <a:highlight>
                  <a:srgbClr val="FFFFFF"/>
                </a:highlight>
                <a:latin typeface="Verdana"/>
                <a:ea typeface="Verdana"/>
                <a:cs typeface="Verdana"/>
                <a:sym typeface="Verdana"/>
              </a:rPr>
              <a:t>eautiful </a:t>
            </a:r>
            <a:r>
              <a:rPr lang="en" sz="1400" b="1">
                <a:solidFill>
                  <a:srgbClr val="444444"/>
                </a:solidFill>
                <a:highlight>
                  <a:srgbClr val="FFFFFF"/>
                </a:highlight>
                <a:latin typeface="Verdana"/>
                <a:ea typeface="Verdana"/>
                <a:cs typeface="Verdana"/>
                <a:sym typeface="Verdana"/>
              </a:rPr>
              <a:t>b</a:t>
            </a:r>
            <a:r>
              <a:rPr lang="en" sz="1400">
                <a:solidFill>
                  <a:srgbClr val="444444"/>
                </a:solidFill>
                <a:highlight>
                  <a:srgbClr val="FFFFFF"/>
                </a:highlight>
                <a:latin typeface="Verdana"/>
                <a:ea typeface="Verdana"/>
                <a:cs typeface="Verdana"/>
                <a:sym typeface="Verdana"/>
              </a:rPr>
              <a:t>ouquet </a:t>
            </a:r>
            <a:r>
              <a:rPr lang="en" sz="1400" b="1">
                <a:solidFill>
                  <a:srgbClr val="444444"/>
                </a:solidFill>
                <a:highlight>
                  <a:srgbClr val="FFFFFF"/>
                </a:highlight>
                <a:latin typeface="Verdana"/>
                <a:ea typeface="Verdana"/>
                <a:cs typeface="Verdana"/>
                <a:sym typeface="Verdana"/>
              </a:rPr>
              <a:t>b</a:t>
            </a:r>
            <a:r>
              <a:rPr lang="en" sz="1400">
                <a:solidFill>
                  <a:srgbClr val="444444"/>
                </a:solidFill>
                <a:highlight>
                  <a:srgbClr val="FFFFFF"/>
                </a:highlight>
                <a:latin typeface="Verdana"/>
                <a:ea typeface="Verdana"/>
                <a:cs typeface="Verdana"/>
                <a:sym typeface="Verdana"/>
              </a:rPr>
              <a:t>lossomed in the </a:t>
            </a:r>
            <a:r>
              <a:rPr lang="en" sz="1400" b="1">
                <a:solidFill>
                  <a:srgbClr val="444444"/>
                </a:solidFill>
                <a:highlight>
                  <a:srgbClr val="FFFFFF"/>
                </a:highlight>
                <a:latin typeface="Verdana"/>
                <a:ea typeface="Verdana"/>
                <a:cs typeface="Verdana"/>
                <a:sym typeface="Verdana"/>
              </a:rPr>
              <a:t>b</a:t>
            </a:r>
            <a:r>
              <a:rPr lang="en" sz="1400">
                <a:solidFill>
                  <a:srgbClr val="444444"/>
                </a:solidFill>
                <a:highlight>
                  <a:srgbClr val="FFFFFF"/>
                </a:highlight>
                <a:latin typeface="Verdana"/>
                <a:ea typeface="Verdana"/>
                <a:cs typeface="Verdana"/>
                <a:sym typeface="Verdana"/>
              </a:rPr>
              <a:t>right sun.</a:t>
            </a:r>
          </a:p>
          <a:p>
            <a:pPr lvl="0">
              <a:spcBef>
                <a:spcPts val="0"/>
              </a:spcBef>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lvl="0">
              <a:spcBef>
                <a:spcPts val="0"/>
              </a:spcBef>
              <a:buNone/>
            </a:pPr>
            <a:r>
              <a:rPr lang="en"/>
              <a:t>Using the “C” “K” Sounds</a:t>
            </a:r>
          </a:p>
        </p:txBody>
      </p:sp>
      <p:sp>
        <p:nvSpPr>
          <p:cNvPr id="119" name="Shape 119"/>
          <p:cNvSpPr txBox="1">
            <a:spLocks noGrp="1"/>
          </p:cNvSpPr>
          <p:nvPr>
            <p:ph type="body" idx="1"/>
          </p:nvPr>
        </p:nvSpPr>
        <p:spPr>
          <a:xfrm>
            <a:off x="2410112" y="1595775"/>
            <a:ext cx="6321599" cy="3002400"/>
          </a:xfrm>
          <a:prstGeom prst="rect">
            <a:avLst/>
          </a:prstGeom>
        </p:spPr>
        <p:txBody>
          <a:bodyPr lIns="91425" tIns="91425" rIns="91425" bIns="91425" anchor="t" anchorCtr="0">
            <a:noAutofit/>
          </a:bodyPr>
          <a:lstStyle/>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6. When the </a:t>
            </a:r>
            <a:r>
              <a:rPr lang="en" sz="1400" b="1">
                <a:solidFill>
                  <a:srgbClr val="444444"/>
                </a:solidFill>
                <a:highlight>
                  <a:srgbClr val="FFFFFF"/>
                </a:highlight>
                <a:latin typeface="Verdana"/>
                <a:ea typeface="Verdana"/>
                <a:cs typeface="Verdana"/>
                <a:sym typeface="Verdana"/>
              </a:rPr>
              <a:t>c</a:t>
            </a:r>
            <a:r>
              <a:rPr lang="en" sz="1400">
                <a:solidFill>
                  <a:srgbClr val="444444"/>
                </a:solidFill>
                <a:highlight>
                  <a:srgbClr val="FFFFFF"/>
                </a:highlight>
                <a:latin typeface="Verdana"/>
                <a:ea typeface="Verdana"/>
                <a:cs typeface="Verdana"/>
                <a:sym typeface="Verdana"/>
              </a:rPr>
              <a:t>anary </a:t>
            </a:r>
            <a:r>
              <a:rPr lang="en" sz="1400" b="1">
                <a:solidFill>
                  <a:srgbClr val="444444"/>
                </a:solidFill>
                <a:highlight>
                  <a:srgbClr val="FFFFFF"/>
                </a:highlight>
                <a:latin typeface="Verdana"/>
                <a:ea typeface="Verdana"/>
                <a:cs typeface="Verdana"/>
                <a:sym typeface="Verdana"/>
              </a:rPr>
              <a:t>k</a:t>
            </a:r>
            <a:r>
              <a:rPr lang="en" sz="1400">
                <a:solidFill>
                  <a:srgbClr val="444444"/>
                </a:solidFill>
                <a:highlight>
                  <a:srgbClr val="FFFFFF"/>
                </a:highlight>
                <a:latin typeface="Verdana"/>
                <a:ea typeface="Verdana"/>
                <a:cs typeface="Verdana"/>
                <a:sym typeface="Verdana"/>
              </a:rPr>
              <a:t>eeled over, the </a:t>
            </a:r>
            <a:r>
              <a:rPr lang="en" sz="1400" b="1">
                <a:solidFill>
                  <a:srgbClr val="444444"/>
                </a:solidFill>
                <a:highlight>
                  <a:srgbClr val="FFFFFF"/>
                </a:highlight>
                <a:latin typeface="Verdana"/>
                <a:ea typeface="Verdana"/>
                <a:cs typeface="Verdana"/>
                <a:sym typeface="Verdana"/>
              </a:rPr>
              <a:t>c</a:t>
            </a:r>
            <a:r>
              <a:rPr lang="en" sz="1400">
                <a:solidFill>
                  <a:srgbClr val="444444"/>
                </a:solidFill>
                <a:highlight>
                  <a:srgbClr val="FFFFFF"/>
                </a:highlight>
                <a:latin typeface="Verdana"/>
                <a:ea typeface="Verdana"/>
                <a:cs typeface="Verdana"/>
                <a:sym typeface="Verdana"/>
              </a:rPr>
              <a:t>oal miners left the </a:t>
            </a:r>
            <a:r>
              <a:rPr lang="en" sz="1400" b="1">
                <a:solidFill>
                  <a:srgbClr val="444444"/>
                </a:solidFill>
                <a:highlight>
                  <a:srgbClr val="FFFFFF"/>
                </a:highlight>
                <a:latin typeface="Verdana"/>
                <a:ea typeface="Verdana"/>
                <a:cs typeface="Verdana"/>
                <a:sym typeface="Verdana"/>
              </a:rPr>
              <a:t>c</a:t>
            </a:r>
            <a:r>
              <a:rPr lang="en" sz="1400">
                <a:solidFill>
                  <a:srgbClr val="444444"/>
                </a:solidFill>
                <a:highlight>
                  <a:srgbClr val="FFFFFF"/>
                </a:highlight>
                <a:latin typeface="Verdana"/>
                <a:ea typeface="Verdana"/>
                <a:cs typeface="Verdana"/>
                <a:sym typeface="Verdana"/>
              </a:rPr>
              <a:t>ave.</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7. The </a:t>
            </a:r>
            <a:r>
              <a:rPr lang="en" sz="1400" b="1">
                <a:solidFill>
                  <a:srgbClr val="444444"/>
                </a:solidFill>
                <a:highlight>
                  <a:srgbClr val="FFFFFF"/>
                </a:highlight>
                <a:latin typeface="Verdana"/>
                <a:ea typeface="Verdana"/>
                <a:cs typeface="Verdana"/>
                <a:sym typeface="Verdana"/>
              </a:rPr>
              <a:t>c</a:t>
            </a:r>
            <a:r>
              <a:rPr lang="en" sz="1400">
                <a:solidFill>
                  <a:srgbClr val="444444"/>
                </a:solidFill>
                <a:highlight>
                  <a:srgbClr val="FFFFFF"/>
                </a:highlight>
                <a:latin typeface="Verdana"/>
                <a:ea typeface="Verdana"/>
                <a:cs typeface="Verdana"/>
                <a:sym typeface="Verdana"/>
              </a:rPr>
              <a:t>aptain </a:t>
            </a:r>
            <a:r>
              <a:rPr lang="en" sz="1400" b="1">
                <a:solidFill>
                  <a:srgbClr val="444444"/>
                </a:solidFill>
                <a:highlight>
                  <a:srgbClr val="FFFFFF"/>
                </a:highlight>
                <a:latin typeface="Verdana"/>
                <a:ea typeface="Verdana"/>
                <a:cs typeface="Verdana"/>
                <a:sym typeface="Verdana"/>
              </a:rPr>
              <a:t>c</a:t>
            </a:r>
            <a:r>
              <a:rPr lang="en" sz="1400">
                <a:solidFill>
                  <a:srgbClr val="444444"/>
                </a:solidFill>
                <a:highlight>
                  <a:srgbClr val="FFFFFF"/>
                </a:highlight>
                <a:latin typeface="Verdana"/>
                <a:ea typeface="Verdana"/>
                <a:cs typeface="Verdana"/>
                <a:sym typeface="Verdana"/>
              </a:rPr>
              <a:t>ouldn’t </a:t>
            </a:r>
            <a:r>
              <a:rPr lang="en" sz="1400" b="1">
                <a:solidFill>
                  <a:srgbClr val="444444"/>
                </a:solidFill>
                <a:highlight>
                  <a:srgbClr val="FFFFFF"/>
                </a:highlight>
                <a:latin typeface="Verdana"/>
                <a:ea typeface="Verdana"/>
                <a:cs typeface="Verdana"/>
                <a:sym typeface="Verdana"/>
              </a:rPr>
              <a:t>k</a:t>
            </a:r>
            <a:r>
              <a:rPr lang="en" sz="1400">
                <a:solidFill>
                  <a:srgbClr val="444444"/>
                </a:solidFill>
                <a:highlight>
                  <a:srgbClr val="FFFFFF"/>
                </a:highlight>
                <a:latin typeface="Verdana"/>
                <a:ea typeface="Verdana"/>
                <a:cs typeface="Verdana"/>
                <a:sym typeface="Verdana"/>
              </a:rPr>
              <a:t>eep the men in the </a:t>
            </a:r>
            <a:r>
              <a:rPr lang="en" sz="1400" b="1">
                <a:solidFill>
                  <a:srgbClr val="444444"/>
                </a:solidFill>
                <a:highlight>
                  <a:srgbClr val="FFFFFF"/>
                </a:highlight>
                <a:latin typeface="Verdana"/>
                <a:ea typeface="Verdana"/>
                <a:cs typeface="Verdana"/>
                <a:sym typeface="Verdana"/>
              </a:rPr>
              <a:t>c</a:t>
            </a:r>
            <a:r>
              <a:rPr lang="en" sz="1400">
                <a:solidFill>
                  <a:srgbClr val="444444"/>
                </a:solidFill>
                <a:highlight>
                  <a:srgbClr val="FFFFFF"/>
                </a:highlight>
                <a:latin typeface="Verdana"/>
                <a:ea typeface="Verdana"/>
                <a:cs typeface="Verdana"/>
                <a:sym typeface="Verdana"/>
              </a:rPr>
              <a:t>abin.</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8. Erin </a:t>
            </a:r>
            <a:r>
              <a:rPr lang="en" sz="1400" b="1">
                <a:solidFill>
                  <a:srgbClr val="444444"/>
                </a:solidFill>
                <a:highlight>
                  <a:srgbClr val="FFFFFF"/>
                </a:highlight>
                <a:latin typeface="Verdana"/>
                <a:ea typeface="Verdana"/>
                <a:cs typeface="Verdana"/>
                <a:sym typeface="Verdana"/>
              </a:rPr>
              <a:t>c</a:t>
            </a:r>
            <a:r>
              <a:rPr lang="en" sz="1400">
                <a:solidFill>
                  <a:srgbClr val="444444"/>
                </a:solidFill>
                <a:highlight>
                  <a:srgbClr val="FFFFFF"/>
                </a:highlight>
                <a:latin typeface="Verdana"/>
                <a:ea typeface="Verdana"/>
                <a:cs typeface="Verdana"/>
                <a:sym typeface="Verdana"/>
              </a:rPr>
              <a:t>ooked </a:t>
            </a:r>
            <a:r>
              <a:rPr lang="en" sz="1400" b="1">
                <a:solidFill>
                  <a:srgbClr val="444444"/>
                </a:solidFill>
                <a:highlight>
                  <a:srgbClr val="FFFFFF"/>
                </a:highlight>
                <a:latin typeface="Verdana"/>
                <a:ea typeface="Verdana"/>
                <a:cs typeface="Verdana"/>
                <a:sym typeface="Verdana"/>
              </a:rPr>
              <a:t>c</a:t>
            </a:r>
            <a:r>
              <a:rPr lang="en" sz="1400">
                <a:solidFill>
                  <a:srgbClr val="444444"/>
                </a:solidFill>
                <a:highlight>
                  <a:srgbClr val="FFFFFF"/>
                </a:highlight>
                <a:latin typeface="Verdana"/>
                <a:ea typeface="Verdana"/>
                <a:cs typeface="Verdana"/>
                <a:sym typeface="Verdana"/>
              </a:rPr>
              <a:t>upcakes in the </a:t>
            </a:r>
            <a:r>
              <a:rPr lang="en" sz="1400" b="1">
                <a:solidFill>
                  <a:srgbClr val="444444"/>
                </a:solidFill>
                <a:highlight>
                  <a:srgbClr val="FFFFFF"/>
                </a:highlight>
                <a:latin typeface="Verdana"/>
                <a:ea typeface="Verdana"/>
                <a:cs typeface="Verdana"/>
                <a:sym typeface="Verdana"/>
              </a:rPr>
              <a:t>k</a:t>
            </a:r>
            <a:r>
              <a:rPr lang="en" sz="1400">
                <a:solidFill>
                  <a:srgbClr val="444444"/>
                </a:solidFill>
                <a:highlight>
                  <a:srgbClr val="FFFFFF"/>
                </a:highlight>
                <a:latin typeface="Verdana"/>
                <a:ea typeface="Verdana"/>
                <a:cs typeface="Verdana"/>
                <a:sym typeface="Verdana"/>
              </a:rPr>
              <a:t>itchen.</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9. My </a:t>
            </a:r>
            <a:r>
              <a:rPr lang="en" sz="1400" b="1">
                <a:solidFill>
                  <a:srgbClr val="444444"/>
                </a:solidFill>
                <a:highlight>
                  <a:srgbClr val="FFFFFF"/>
                </a:highlight>
                <a:latin typeface="Verdana"/>
                <a:ea typeface="Verdana"/>
                <a:cs typeface="Verdana"/>
                <a:sym typeface="Verdana"/>
              </a:rPr>
              <a:t>C</a:t>
            </a:r>
            <a:r>
              <a:rPr lang="en" sz="1400">
                <a:solidFill>
                  <a:srgbClr val="444444"/>
                </a:solidFill>
                <a:highlight>
                  <a:srgbClr val="FFFFFF"/>
                </a:highlight>
                <a:latin typeface="Verdana"/>
                <a:ea typeface="Verdana"/>
                <a:cs typeface="Verdana"/>
                <a:sym typeface="Verdana"/>
              </a:rPr>
              <a:t>adillac was </a:t>
            </a:r>
            <a:r>
              <a:rPr lang="en" sz="1400" b="1">
                <a:solidFill>
                  <a:srgbClr val="444444"/>
                </a:solidFill>
                <a:highlight>
                  <a:srgbClr val="FFFFFF"/>
                </a:highlight>
                <a:latin typeface="Verdana"/>
                <a:ea typeface="Verdana"/>
                <a:cs typeface="Verdana"/>
                <a:sym typeface="Verdana"/>
              </a:rPr>
              <a:t>c</a:t>
            </a:r>
            <a:r>
              <a:rPr lang="en" sz="1400">
                <a:solidFill>
                  <a:srgbClr val="444444"/>
                </a:solidFill>
                <a:highlight>
                  <a:srgbClr val="FFFFFF"/>
                </a:highlight>
                <a:latin typeface="Verdana"/>
                <a:ea typeface="Verdana"/>
                <a:cs typeface="Verdana"/>
                <a:sym typeface="Verdana"/>
              </a:rPr>
              <a:t>ompletely </a:t>
            </a:r>
            <a:r>
              <a:rPr lang="en" sz="1400" b="1">
                <a:solidFill>
                  <a:srgbClr val="444444"/>
                </a:solidFill>
                <a:highlight>
                  <a:srgbClr val="FFFFFF"/>
                </a:highlight>
                <a:latin typeface="Verdana"/>
                <a:ea typeface="Verdana"/>
                <a:cs typeface="Verdana"/>
                <a:sym typeface="Verdana"/>
              </a:rPr>
              <a:t>c</a:t>
            </a:r>
            <a:r>
              <a:rPr lang="en" sz="1400">
                <a:solidFill>
                  <a:srgbClr val="444444"/>
                </a:solidFill>
                <a:highlight>
                  <a:srgbClr val="FFFFFF"/>
                </a:highlight>
                <a:latin typeface="Verdana"/>
                <a:ea typeface="Verdana"/>
                <a:cs typeface="Verdana"/>
                <a:sym typeface="Verdana"/>
              </a:rPr>
              <a:t>rushed in a </a:t>
            </a:r>
            <a:r>
              <a:rPr lang="en" sz="1400" b="1">
                <a:solidFill>
                  <a:srgbClr val="444444"/>
                </a:solidFill>
                <a:highlight>
                  <a:srgbClr val="FFFFFF"/>
                </a:highlight>
                <a:latin typeface="Verdana"/>
                <a:ea typeface="Verdana"/>
                <a:cs typeface="Verdana"/>
                <a:sym typeface="Verdana"/>
              </a:rPr>
              <a:t>c</a:t>
            </a:r>
            <a:r>
              <a:rPr lang="en" sz="1400">
                <a:solidFill>
                  <a:srgbClr val="444444"/>
                </a:solidFill>
                <a:highlight>
                  <a:srgbClr val="FFFFFF"/>
                </a:highlight>
                <a:latin typeface="Verdana"/>
                <a:ea typeface="Verdana"/>
                <a:cs typeface="Verdana"/>
                <a:sym typeface="Verdana"/>
              </a:rPr>
              <a:t>ar </a:t>
            </a:r>
            <a:r>
              <a:rPr lang="en" sz="1400" b="1">
                <a:solidFill>
                  <a:srgbClr val="444444"/>
                </a:solidFill>
                <a:highlight>
                  <a:srgbClr val="FFFFFF"/>
                </a:highlight>
                <a:latin typeface="Verdana"/>
                <a:ea typeface="Verdana"/>
                <a:cs typeface="Verdana"/>
                <a:sym typeface="Verdana"/>
              </a:rPr>
              <a:t>c</a:t>
            </a:r>
            <a:r>
              <a:rPr lang="en" sz="1400">
                <a:solidFill>
                  <a:srgbClr val="444444"/>
                </a:solidFill>
                <a:highlight>
                  <a:srgbClr val="FFFFFF"/>
                </a:highlight>
                <a:latin typeface="Verdana"/>
                <a:ea typeface="Verdana"/>
                <a:cs typeface="Verdana"/>
                <a:sym typeface="Verdana"/>
              </a:rPr>
              <a:t>rash.</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10. The </a:t>
            </a:r>
            <a:r>
              <a:rPr lang="en" sz="1400" b="1">
                <a:solidFill>
                  <a:srgbClr val="444444"/>
                </a:solidFill>
                <a:highlight>
                  <a:srgbClr val="FFFFFF"/>
                </a:highlight>
                <a:latin typeface="Verdana"/>
                <a:ea typeface="Verdana"/>
                <a:cs typeface="Verdana"/>
                <a:sym typeface="Verdana"/>
              </a:rPr>
              <a:t>c</a:t>
            </a:r>
            <a:r>
              <a:rPr lang="en" sz="1400">
                <a:solidFill>
                  <a:srgbClr val="444444"/>
                </a:solidFill>
                <a:highlight>
                  <a:srgbClr val="FFFFFF"/>
                </a:highlight>
                <a:latin typeface="Verdana"/>
                <a:ea typeface="Verdana"/>
                <a:cs typeface="Verdana"/>
                <a:sym typeface="Verdana"/>
              </a:rPr>
              <a:t>andy was </a:t>
            </a:r>
            <a:r>
              <a:rPr lang="en" sz="1400" b="1">
                <a:solidFill>
                  <a:srgbClr val="444444"/>
                </a:solidFill>
                <a:highlight>
                  <a:srgbClr val="FFFFFF"/>
                </a:highlight>
                <a:latin typeface="Verdana"/>
                <a:ea typeface="Verdana"/>
                <a:cs typeface="Verdana"/>
                <a:sym typeface="Verdana"/>
              </a:rPr>
              <a:t>k</a:t>
            </a:r>
            <a:r>
              <a:rPr lang="en" sz="1400">
                <a:solidFill>
                  <a:srgbClr val="444444"/>
                </a:solidFill>
                <a:highlight>
                  <a:srgbClr val="FFFFFF"/>
                </a:highlight>
                <a:latin typeface="Verdana"/>
                <a:ea typeface="Verdana"/>
                <a:cs typeface="Verdana"/>
                <a:sym typeface="Verdana"/>
              </a:rPr>
              <a:t>illing my </a:t>
            </a:r>
            <a:r>
              <a:rPr lang="en" sz="1400" b="1">
                <a:solidFill>
                  <a:srgbClr val="444444"/>
                </a:solidFill>
                <a:highlight>
                  <a:srgbClr val="FFFFFF"/>
                </a:highlight>
                <a:latin typeface="Verdana"/>
                <a:ea typeface="Verdana"/>
                <a:cs typeface="Verdana"/>
                <a:sym typeface="Verdana"/>
              </a:rPr>
              <a:t>c</a:t>
            </a:r>
            <a:r>
              <a:rPr lang="en" sz="1400">
                <a:solidFill>
                  <a:srgbClr val="444444"/>
                </a:solidFill>
                <a:highlight>
                  <a:srgbClr val="FFFFFF"/>
                </a:highlight>
                <a:latin typeface="Verdana"/>
                <a:ea typeface="Verdana"/>
                <a:cs typeface="Verdana"/>
                <a:sym typeface="Verdana"/>
              </a:rPr>
              <a:t>avity.</a:t>
            </a:r>
          </a:p>
          <a:p>
            <a:pPr lvl="0">
              <a:spcBef>
                <a:spcPts val="0"/>
              </a:spcBef>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lvl="0">
              <a:spcBef>
                <a:spcPts val="0"/>
              </a:spcBef>
              <a:buNone/>
            </a:pPr>
            <a:r>
              <a:rPr lang="en"/>
              <a:t>Using the “Ch” Sound</a:t>
            </a:r>
          </a:p>
        </p:txBody>
      </p:sp>
      <p:sp>
        <p:nvSpPr>
          <p:cNvPr id="125" name="Shape 125"/>
          <p:cNvSpPr txBox="1">
            <a:spLocks noGrp="1"/>
          </p:cNvSpPr>
          <p:nvPr>
            <p:ph type="body" idx="1"/>
          </p:nvPr>
        </p:nvSpPr>
        <p:spPr>
          <a:xfrm>
            <a:off x="2410112" y="1595775"/>
            <a:ext cx="6321599" cy="3002400"/>
          </a:xfrm>
          <a:prstGeom prst="rect">
            <a:avLst/>
          </a:prstGeom>
        </p:spPr>
        <p:txBody>
          <a:bodyPr lIns="91425" tIns="91425" rIns="91425" bIns="91425" anchor="t" anchorCtr="0">
            <a:noAutofit/>
          </a:bodyPr>
          <a:lstStyle/>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11. Despite their mother’s warnings, the </a:t>
            </a:r>
            <a:r>
              <a:rPr lang="en" sz="1400" b="1">
                <a:solidFill>
                  <a:srgbClr val="444444"/>
                </a:solidFill>
                <a:highlight>
                  <a:srgbClr val="FFFFFF"/>
                </a:highlight>
                <a:latin typeface="Verdana"/>
                <a:ea typeface="Verdana"/>
                <a:cs typeface="Verdana"/>
                <a:sym typeface="Verdana"/>
              </a:rPr>
              <a:t>ch</a:t>
            </a:r>
            <a:r>
              <a:rPr lang="en" sz="1400">
                <a:solidFill>
                  <a:srgbClr val="444444"/>
                </a:solidFill>
                <a:highlight>
                  <a:srgbClr val="FFFFFF"/>
                </a:highlight>
                <a:latin typeface="Verdana"/>
                <a:ea typeface="Verdana"/>
                <a:cs typeface="Verdana"/>
                <a:sym typeface="Verdana"/>
              </a:rPr>
              <a:t>ildren </a:t>
            </a:r>
            <a:r>
              <a:rPr lang="en" sz="1400" b="1">
                <a:solidFill>
                  <a:srgbClr val="444444"/>
                </a:solidFill>
                <a:highlight>
                  <a:srgbClr val="FFFFFF"/>
                </a:highlight>
                <a:latin typeface="Verdana"/>
                <a:ea typeface="Verdana"/>
                <a:cs typeface="Verdana"/>
                <a:sym typeface="Verdana"/>
              </a:rPr>
              <a:t>ch</a:t>
            </a:r>
            <a:r>
              <a:rPr lang="en" sz="1400">
                <a:solidFill>
                  <a:srgbClr val="444444"/>
                </a:solidFill>
                <a:highlight>
                  <a:srgbClr val="FFFFFF"/>
                </a:highlight>
                <a:latin typeface="Verdana"/>
                <a:ea typeface="Verdana"/>
                <a:cs typeface="Verdana"/>
                <a:sym typeface="Verdana"/>
              </a:rPr>
              <a:t>ose to </a:t>
            </a:r>
            <a:r>
              <a:rPr lang="en" sz="1400" b="1">
                <a:solidFill>
                  <a:srgbClr val="444444"/>
                </a:solidFill>
                <a:highlight>
                  <a:srgbClr val="FFFFFF"/>
                </a:highlight>
                <a:latin typeface="Verdana"/>
                <a:ea typeface="Verdana"/>
                <a:cs typeface="Verdana"/>
                <a:sym typeface="Verdana"/>
              </a:rPr>
              <a:t>ch</a:t>
            </a:r>
            <a:r>
              <a:rPr lang="en" sz="1400">
                <a:solidFill>
                  <a:srgbClr val="444444"/>
                </a:solidFill>
                <a:highlight>
                  <a:srgbClr val="FFFFFF"/>
                </a:highlight>
                <a:latin typeface="Verdana"/>
                <a:ea typeface="Verdana"/>
                <a:cs typeface="Verdana"/>
                <a:sym typeface="Verdana"/>
              </a:rPr>
              <a:t>ew with their mouths open.</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12. The rich man was so </a:t>
            </a:r>
            <a:r>
              <a:rPr lang="en" sz="1400" b="1">
                <a:solidFill>
                  <a:srgbClr val="444444"/>
                </a:solidFill>
                <a:highlight>
                  <a:srgbClr val="FFFFFF"/>
                </a:highlight>
                <a:latin typeface="Verdana"/>
                <a:ea typeface="Verdana"/>
                <a:cs typeface="Verdana"/>
                <a:sym typeface="Verdana"/>
              </a:rPr>
              <a:t>ch</a:t>
            </a:r>
            <a:r>
              <a:rPr lang="en" sz="1400">
                <a:solidFill>
                  <a:srgbClr val="444444"/>
                </a:solidFill>
                <a:highlight>
                  <a:srgbClr val="FFFFFF"/>
                </a:highlight>
                <a:latin typeface="Verdana"/>
                <a:ea typeface="Verdana"/>
                <a:cs typeface="Verdana"/>
                <a:sym typeface="Verdana"/>
              </a:rPr>
              <a:t>eap that it was </a:t>
            </a:r>
            <a:r>
              <a:rPr lang="en" sz="1400" b="1">
                <a:solidFill>
                  <a:srgbClr val="444444"/>
                </a:solidFill>
                <a:highlight>
                  <a:srgbClr val="FFFFFF"/>
                </a:highlight>
                <a:latin typeface="Verdana"/>
                <a:ea typeface="Verdana"/>
                <a:cs typeface="Verdana"/>
                <a:sym typeface="Verdana"/>
              </a:rPr>
              <a:t>ch</a:t>
            </a:r>
            <a:r>
              <a:rPr lang="en" sz="1400">
                <a:solidFill>
                  <a:srgbClr val="444444"/>
                </a:solidFill>
                <a:highlight>
                  <a:srgbClr val="FFFFFF"/>
                </a:highlight>
                <a:latin typeface="Verdana"/>
                <a:ea typeface="Verdana"/>
                <a:cs typeface="Verdana"/>
                <a:sym typeface="Verdana"/>
              </a:rPr>
              <a:t>illing.</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13. The crowd </a:t>
            </a:r>
            <a:r>
              <a:rPr lang="en" sz="1400" b="1">
                <a:solidFill>
                  <a:srgbClr val="444444"/>
                </a:solidFill>
                <a:highlight>
                  <a:srgbClr val="FFFFFF"/>
                </a:highlight>
                <a:latin typeface="Verdana"/>
                <a:ea typeface="Verdana"/>
                <a:cs typeface="Verdana"/>
                <a:sym typeface="Verdana"/>
              </a:rPr>
              <a:t>ch</a:t>
            </a:r>
            <a:r>
              <a:rPr lang="en" sz="1400">
                <a:solidFill>
                  <a:srgbClr val="444444"/>
                </a:solidFill>
                <a:highlight>
                  <a:srgbClr val="FFFFFF"/>
                </a:highlight>
                <a:latin typeface="Verdana"/>
                <a:ea typeface="Verdana"/>
                <a:cs typeface="Verdana"/>
                <a:sym typeface="Verdana"/>
              </a:rPr>
              <a:t>eered when the </a:t>
            </a:r>
            <a:r>
              <a:rPr lang="en" sz="1400" b="1">
                <a:solidFill>
                  <a:srgbClr val="444444"/>
                </a:solidFill>
                <a:highlight>
                  <a:srgbClr val="FFFFFF"/>
                </a:highlight>
                <a:latin typeface="Verdana"/>
                <a:ea typeface="Verdana"/>
                <a:cs typeface="Verdana"/>
                <a:sym typeface="Verdana"/>
              </a:rPr>
              <a:t>ch</a:t>
            </a:r>
            <a:r>
              <a:rPr lang="en" sz="1400">
                <a:solidFill>
                  <a:srgbClr val="444444"/>
                </a:solidFill>
                <a:highlight>
                  <a:srgbClr val="FFFFFF"/>
                </a:highlight>
                <a:latin typeface="Verdana"/>
                <a:ea typeface="Verdana"/>
                <a:cs typeface="Verdana"/>
                <a:sym typeface="Verdana"/>
              </a:rPr>
              <a:t>ampion hit the </a:t>
            </a:r>
            <a:r>
              <a:rPr lang="en" sz="1400" b="1">
                <a:solidFill>
                  <a:srgbClr val="444444"/>
                </a:solidFill>
                <a:highlight>
                  <a:srgbClr val="FFFFFF"/>
                </a:highlight>
                <a:latin typeface="Verdana"/>
                <a:ea typeface="Verdana"/>
                <a:cs typeface="Verdana"/>
                <a:sym typeface="Verdana"/>
              </a:rPr>
              <a:t>ch</a:t>
            </a:r>
            <a:r>
              <a:rPr lang="en" sz="1400">
                <a:solidFill>
                  <a:srgbClr val="444444"/>
                </a:solidFill>
                <a:highlight>
                  <a:srgbClr val="FFFFFF"/>
                </a:highlight>
                <a:latin typeface="Verdana"/>
                <a:ea typeface="Verdana"/>
                <a:cs typeface="Verdana"/>
                <a:sym typeface="Verdana"/>
              </a:rPr>
              <a:t>allenger with a </a:t>
            </a:r>
            <a:r>
              <a:rPr lang="en" sz="1400" b="1">
                <a:solidFill>
                  <a:srgbClr val="444444"/>
                </a:solidFill>
                <a:highlight>
                  <a:srgbClr val="FFFFFF"/>
                </a:highlight>
                <a:latin typeface="Verdana"/>
                <a:ea typeface="Verdana"/>
                <a:cs typeface="Verdana"/>
                <a:sym typeface="Verdana"/>
              </a:rPr>
              <a:t>ch</a:t>
            </a:r>
            <a:r>
              <a:rPr lang="en" sz="1400">
                <a:solidFill>
                  <a:srgbClr val="444444"/>
                </a:solidFill>
                <a:highlight>
                  <a:srgbClr val="FFFFFF"/>
                </a:highlight>
                <a:latin typeface="Verdana"/>
                <a:ea typeface="Verdana"/>
                <a:cs typeface="Verdana"/>
                <a:sym typeface="Verdana"/>
              </a:rPr>
              <a:t>air.</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14. We sat around the campfire and </a:t>
            </a:r>
            <a:r>
              <a:rPr lang="en" sz="1400" b="1">
                <a:solidFill>
                  <a:srgbClr val="444444"/>
                </a:solidFill>
                <a:highlight>
                  <a:srgbClr val="FFFFFF"/>
                </a:highlight>
                <a:latin typeface="Verdana"/>
                <a:ea typeface="Verdana"/>
                <a:cs typeface="Verdana"/>
                <a:sym typeface="Verdana"/>
              </a:rPr>
              <a:t>ch</a:t>
            </a:r>
            <a:r>
              <a:rPr lang="en" sz="1400">
                <a:solidFill>
                  <a:srgbClr val="444444"/>
                </a:solidFill>
                <a:highlight>
                  <a:srgbClr val="FFFFFF"/>
                </a:highlight>
                <a:latin typeface="Verdana"/>
                <a:ea typeface="Verdana"/>
                <a:cs typeface="Verdana"/>
                <a:sym typeface="Verdana"/>
              </a:rPr>
              <a:t>omped on </a:t>
            </a:r>
            <a:r>
              <a:rPr lang="en" sz="1400" b="1">
                <a:solidFill>
                  <a:srgbClr val="444444"/>
                </a:solidFill>
                <a:highlight>
                  <a:srgbClr val="FFFFFF"/>
                </a:highlight>
                <a:latin typeface="Verdana"/>
                <a:ea typeface="Verdana"/>
                <a:cs typeface="Verdana"/>
                <a:sym typeface="Verdana"/>
              </a:rPr>
              <a:t>ch</a:t>
            </a:r>
            <a:r>
              <a:rPr lang="en" sz="1400">
                <a:solidFill>
                  <a:srgbClr val="444444"/>
                </a:solidFill>
                <a:highlight>
                  <a:srgbClr val="FFFFFF"/>
                </a:highlight>
                <a:latin typeface="Verdana"/>
                <a:ea typeface="Verdana"/>
                <a:cs typeface="Verdana"/>
                <a:sym typeface="Verdana"/>
              </a:rPr>
              <a:t>unks of </a:t>
            </a:r>
            <a:r>
              <a:rPr lang="en" sz="1400" b="1">
                <a:solidFill>
                  <a:srgbClr val="444444"/>
                </a:solidFill>
                <a:highlight>
                  <a:srgbClr val="FFFFFF"/>
                </a:highlight>
                <a:latin typeface="Verdana"/>
                <a:ea typeface="Verdana"/>
                <a:cs typeface="Verdana"/>
                <a:sym typeface="Verdana"/>
              </a:rPr>
              <a:t>ch</a:t>
            </a:r>
            <a:r>
              <a:rPr lang="en" sz="1400">
                <a:solidFill>
                  <a:srgbClr val="444444"/>
                </a:solidFill>
                <a:highlight>
                  <a:srgbClr val="FFFFFF"/>
                </a:highlight>
                <a:latin typeface="Verdana"/>
                <a:ea typeface="Verdana"/>
                <a:cs typeface="Verdana"/>
                <a:sym typeface="Verdana"/>
              </a:rPr>
              <a:t>arred </a:t>
            </a:r>
            <a:r>
              <a:rPr lang="en" sz="1400" b="1">
                <a:solidFill>
                  <a:srgbClr val="444444"/>
                </a:solidFill>
                <a:highlight>
                  <a:srgbClr val="FFFFFF"/>
                </a:highlight>
                <a:latin typeface="Verdana"/>
                <a:ea typeface="Verdana"/>
                <a:cs typeface="Verdana"/>
                <a:sym typeface="Verdana"/>
              </a:rPr>
              <a:t>ch</a:t>
            </a:r>
            <a:r>
              <a:rPr lang="en" sz="1400">
                <a:solidFill>
                  <a:srgbClr val="444444"/>
                </a:solidFill>
                <a:highlight>
                  <a:srgbClr val="FFFFFF"/>
                </a:highlight>
                <a:latin typeface="Verdana"/>
                <a:ea typeface="Verdana"/>
                <a:cs typeface="Verdana"/>
                <a:sym typeface="Verdana"/>
              </a:rPr>
              <a:t>icken.</a:t>
            </a:r>
          </a:p>
          <a:p>
            <a:pPr lvl="0" rtl="0">
              <a:lnSpc>
                <a:spcPct val="166304"/>
              </a:lnSpc>
              <a:spcBef>
                <a:spcPts val="0"/>
              </a:spcBef>
              <a:spcAft>
                <a:spcPts val="300"/>
              </a:spcAft>
              <a:buClr>
                <a:schemeClr val="dk2"/>
              </a:buClr>
              <a:buSzPct val="78571"/>
              <a:buFont typeface="Arial"/>
              <a:buNone/>
            </a:pPr>
            <a:r>
              <a:rPr lang="en" sz="1400">
                <a:solidFill>
                  <a:srgbClr val="444444"/>
                </a:solidFill>
                <a:highlight>
                  <a:srgbClr val="FFFFFF"/>
                </a:highlight>
                <a:latin typeface="Verdana"/>
                <a:ea typeface="Verdana"/>
                <a:cs typeface="Verdana"/>
                <a:sym typeface="Verdana"/>
              </a:rPr>
              <a:t>15. </a:t>
            </a:r>
            <a:r>
              <a:rPr lang="en" sz="1400" b="1">
                <a:solidFill>
                  <a:srgbClr val="444444"/>
                </a:solidFill>
                <a:highlight>
                  <a:srgbClr val="FFFFFF"/>
                </a:highlight>
                <a:latin typeface="Verdana"/>
                <a:ea typeface="Verdana"/>
                <a:cs typeface="Verdana"/>
                <a:sym typeface="Verdana"/>
              </a:rPr>
              <a:t>Ch</a:t>
            </a:r>
            <a:r>
              <a:rPr lang="en" sz="1400">
                <a:solidFill>
                  <a:srgbClr val="444444"/>
                </a:solidFill>
                <a:highlight>
                  <a:srgbClr val="FFFFFF"/>
                </a:highlight>
                <a:latin typeface="Verdana"/>
                <a:ea typeface="Verdana"/>
                <a:cs typeface="Verdana"/>
                <a:sym typeface="Verdana"/>
              </a:rPr>
              <a:t>ange the </a:t>
            </a:r>
            <a:r>
              <a:rPr lang="en" sz="1400" b="1">
                <a:solidFill>
                  <a:srgbClr val="444444"/>
                </a:solidFill>
                <a:highlight>
                  <a:srgbClr val="FFFFFF"/>
                </a:highlight>
                <a:latin typeface="Verdana"/>
                <a:ea typeface="Verdana"/>
                <a:cs typeface="Verdana"/>
                <a:sym typeface="Verdana"/>
              </a:rPr>
              <a:t>ch</a:t>
            </a:r>
            <a:r>
              <a:rPr lang="en" sz="1400">
                <a:solidFill>
                  <a:srgbClr val="444444"/>
                </a:solidFill>
                <a:highlight>
                  <a:srgbClr val="FFFFFF"/>
                </a:highlight>
                <a:latin typeface="Verdana"/>
                <a:ea typeface="Verdana"/>
                <a:cs typeface="Verdana"/>
                <a:sym typeface="Verdana"/>
              </a:rPr>
              <a:t>annel.</a:t>
            </a:r>
          </a:p>
          <a:p>
            <a:pPr lvl="0">
              <a:spcBef>
                <a:spcPts val="0"/>
              </a:spcBef>
              <a:buNone/>
            </a:pPr>
            <a:endParaRPr/>
          </a:p>
        </p:txBody>
      </p:sp>
    </p:spTree>
  </p:cSld>
  <p:clrMapOvr>
    <a:masterClrMapping/>
  </p:clrMapOvr>
</p:sld>
</file>

<file path=ppt/theme/theme1.xml><?xml version="1.0" encoding="utf-8"?>
<a:theme xmlns:a="http://schemas.openxmlformats.org/drawingml/2006/main" name="swiss-2">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1433</Words>
  <Application>Microsoft Office PowerPoint</Application>
  <PresentationFormat>On-screen Show (16:9)</PresentationFormat>
  <Paragraphs>157</Paragraphs>
  <Slides>28</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Lato</vt:lpstr>
      <vt:lpstr>Verdana</vt:lpstr>
      <vt:lpstr>Raleway</vt:lpstr>
      <vt:lpstr>swiss-2</vt:lpstr>
      <vt:lpstr>Alliterations</vt:lpstr>
      <vt:lpstr>Alliteration Rap</vt:lpstr>
      <vt:lpstr>Onomatopoeia, Alliteration and Assonance for kids </vt:lpstr>
      <vt:lpstr>Peter Piper</vt:lpstr>
      <vt:lpstr>Practice, Practice, Practice!</vt:lpstr>
      <vt:lpstr>PowerPoint Presentation</vt:lpstr>
      <vt:lpstr>Alliterations Using the B Sound</vt:lpstr>
      <vt:lpstr>Using the “C” “K” Sounds</vt:lpstr>
      <vt:lpstr>Using the “Ch” Sound</vt:lpstr>
      <vt:lpstr>Using the “D” Sound</vt:lpstr>
      <vt:lpstr>Using the “F” and “Ph” Sound </vt:lpstr>
      <vt:lpstr>Using the “G” Sound</vt:lpstr>
      <vt:lpstr>Using the “H” Sound</vt:lpstr>
      <vt:lpstr>Using the “J” and “G” Sounds</vt:lpstr>
      <vt:lpstr>Using the “L” Sound</vt:lpstr>
      <vt:lpstr>Using the “M” Sound</vt:lpstr>
      <vt:lpstr>Using “N”, “Gn”, and “Kn” Sounds</vt:lpstr>
      <vt:lpstr>Using the “P” Sound</vt:lpstr>
      <vt:lpstr>Using the “R” and “Wr” Sounds</vt:lpstr>
      <vt:lpstr>“S” and “C” Sounds</vt:lpstr>
      <vt:lpstr>Using the “Sh” Sound</vt:lpstr>
      <vt:lpstr>Using the “St” Sound</vt:lpstr>
      <vt:lpstr>Using the “T” Sound</vt:lpstr>
      <vt:lpstr>Using the “V” Sound</vt:lpstr>
      <vt:lpstr>Using the “W” Sound</vt:lpstr>
      <vt:lpstr>Using “Y”, “Eu”,  and “U” Sounds</vt:lpstr>
      <vt:lpstr>Using “Z” and “X” Sounds</vt:lpstr>
      <vt:lpstr>Alliteration Examples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Alliterations</dc:title>
  <dc:creator>Dani Stone</dc:creator>
  <cp:lastModifiedBy>Leslie Browning</cp:lastModifiedBy>
  <cp:revision>1</cp:revision>
  <dcterms:modified xsi:type="dcterms:W3CDTF">2016-10-18T12:52:14Z</dcterms:modified>
</cp:coreProperties>
</file>