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oboto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2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9398042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5047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5827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8274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7419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6171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9562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sScHUorw-H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IUqV-03W5N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WV4-rQvrTk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mmarbook.com/grammar_quiz/apostrophes_1.as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timeforkids.com/homework-helper/grammar-wizard/apostroph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Apostrophe’s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 apostrophe is used to show possession or ownership.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When something belongs to someone, a group of people, or an object add an apostrophe and an “s”.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 apostrophe T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 descr="Tom Lehrer Electric Company playlist: http://www.youtube.com/view_play_list?p=5BDC5FC492435804  A song written by Tom Lehrer, arranged by Joe Raposo and performed on the show by Jim Boyd and Lee Chamberlin." title="The Electric Company - N Apostrophe T">
            <a:hlinkClick r:id="rId3"/>
          </p:cNvPr>
          <p:cNvSpPr/>
          <p:nvPr/>
        </p:nvSpPr>
        <p:spPr>
          <a:xfrm>
            <a:off x="4572000" y="85725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 descr="Reposted by request. The great Lee Chamberlin performs another vaudeville-style song and dance number written by Joe Raposo." title="The Electric Company - Good Old Apostrophe S">
            <a:hlinkClick r:id="rId3"/>
          </p:cNvPr>
          <p:cNvSpPr/>
          <p:nvPr/>
        </p:nvSpPr>
        <p:spPr>
          <a:xfrm>
            <a:off x="490250" y="526350"/>
            <a:ext cx="5524825" cy="4143625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I’ve just had an apostrophe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 title="Hook - Ive Just Had An Apostrophe">
            <a:hlinkClick r:id="rId3"/>
          </p:cNvPr>
          <p:cNvSpPr/>
          <p:nvPr/>
        </p:nvSpPr>
        <p:spPr>
          <a:xfrm>
            <a:off x="2015950" y="1146175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Online Practice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Apostrophe's Quiz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Time for Kids: Apostrophes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On-screen Show (16:9)</PresentationFormat>
  <Paragraphs>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Roboto</vt:lpstr>
      <vt:lpstr>Arial</vt:lpstr>
      <vt:lpstr>geometric</vt:lpstr>
      <vt:lpstr>Apostrophe’s</vt:lpstr>
      <vt:lpstr>An apostrophe is used to show possession or ownership.  When something belongs to someone, a group of people, or an object add an apostrophe and an “s”.</vt:lpstr>
      <vt:lpstr>N apostrophe T</vt:lpstr>
      <vt:lpstr>PowerPoint Presentation</vt:lpstr>
      <vt:lpstr>I’ve just had an apostrophe</vt:lpstr>
      <vt:lpstr>Online Practice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Apostrophe’s</dc:title>
  <dc:creator>Dani Stone</dc:creator>
  <cp:lastModifiedBy>Leslie Browning</cp:lastModifiedBy>
  <cp:revision>1</cp:revision>
  <dcterms:modified xsi:type="dcterms:W3CDTF">2016-10-18T12:53:25Z</dcterms:modified>
</cp:coreProperties>
</file>