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Old Standard TT" panose="020B0604020202020204" charset="0"/>
      <p:regular r:id="rId12"/>
      <p:bold r:id="rId13"/>
      <p: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122207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6680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6982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77802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99839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99735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4877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11960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25728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851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youtube.com/v/-cjPApFuGL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com/v/jmm1J2yI9tk"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com/v/aNK1mQfNei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8ta4HygRCpk"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youtube.com/v/VU1FGE4pxvw"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a:t>MATTER</a:t>
            </a:r>
          </a:p>
        </p:txBody>
      </p:sp>
      <p:sp>
        <p:nvSpPr>
          <p:cNvPr id="60" name="Shape 60"/>
          <p:cNvSpPr txBox="1">
            <a:spLocks noGrp="1"/>
          </p:cNvSpPr>
          <p:nvPr>
            <p:ph type="subTitle" idx="1"/>
          </p:nvPr>
        </p:nvSpPr>
        <p:spPr>
          <a:xfrm>
            <a:off x="512700" y="3840639"/>
            <a:ext cx="8118600" cy="787500"/>
          </a:xfrm>
          <a:prstGeom prst="rect">
            <a:avLst/>
          </a:prstGeom>
        </p:spPr>
        <p:txBody>
          <a:bodyPr lIns="91425" tIns="91425" rIns="91425" bIns="91425" anchor="t" anchorCtr="0">
            <a:noAutofit/>
          </a:bodyPr>
          <a:lstStyle/>
          <a:p>
            <a:pPr lvl="0">
              <a:spcBef>
                <a:spcPts val="0"/>
              </a:spcBef>
              <a:buNone/>
            </a:pPr>
            <a:r>
              <a:rPr lang="en"/>
              <a:t>IS ANYTHING THAT HAS MASS AND VOLUME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sz="4800"/>
              <a:t>MASS</a:t>
            </a:r>
          </a:p>
        </p:txBody>
      </p:sp>
      <p:sp>
        <p:nvSpPr>
          <p:cNvPr id="66" name="Shape 66"/>
          <p:cNvSpPr txBox="1">
            <a:spLocks noGrp="1"/>
          </p:cNvSpPr>
          <p:nvPr>
            <p:ph type="body" idx="1"/>
          </p:nvPr>
        </p:nvSpPr>
        <p:spPr>
          <a:xfrm>
            <a:off x="311700" y="1718600"/>
            <a:ext cx="8520600" cy="2850300"/>
          </a:xfrm>
          <a:prstGeom prst="rect">
            <a:avLst/>
          </a:prstGeom>
        </p:spPr>
        <p:txBody>
          <a:bodyPr lIns="91425" tIns="91425" rIns="91425" bIns="91425" anchor="t" anchorCtr="0">
            <a:noAutofit/>
          </a:bodyPr>
          <a:lstStyle/>
          <a:p>
            <a:pPr lvl="0">
              <a:spcBef>
                <a:spcPts val="0"/>
              </a:spcBef>
              <a:buNone/>
            </a:pPr>
            <a:r>
              <a:rPr lang="en" sz="3000"/>
              <a:t>THE AMOUNT OF MATTER IN AN OBJECT</a:t>
            </a:r>
          </a:p>
        </p:txBody>
      </p:sp>
      <p:sp>
        <p:nvSpPr>
          <p:cNvPr id="67" name="Shape 67" descr="https://www.facebook.com/RockingDanTeachingMan?ref=hl A song inspired by the language of  the measurement mass (lighter than, heavier than, greater mass, smaller mass, about the same as, kg, tonne) The song features lots of things that are heavier than and lighter than an elephant." title="The Elephant Mass Song">
            <a:hlinkClick r:id="rId3"/>
          </p:cNvPr>
          <p:cNvSpPr/>
          <p:nvPr/>
        </p:nvSpPr>
        <p:spPr>
          <a:xfrm>
            <a:off x="2984350" y="2358975"/>
            <a:ext cx="3175299" cy="2381474"/>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sz="4800"/>
              <a:t>VOLUME</a:t>
            </a:r>
          </a:p>
        </p:txBody>
      </p:sp>
      <p:sp>
        <p:nvSpPr>
          <p:cNvPr id="73" name="Shape 73"/>
          <p:cNvSpPr txBox="1">
            <a:spLocks noGrp="1"/>
          </p:cNvSpPr>
          <p:nvPr>
            <p:ph type="body" idx="1"/>
          </p:nvPr>
        </p:nvSpPr>
        <p:spPr>
          <a:xfrm>
            <a:off x="311700" y="1497625"/>
            <a:ext cx="8520600" cy="3071100"/>
          </a:xfrm>
          <a:prstGeom prst="rect">
            <a:avLst/>
          </a:prstGeom>
        </p:spPr>
        <p:txBody>
          <a:bodyPr lIns="91425" tIns="91425" rIns="91425" bIns="91425" anchor="t" anchorCtr="0">
            <a:noAutofit/>
          </a:bodyPr>
          <a:lstStyle/>
          <a:p>
            <a:pPr lvl="0">
              <a:spcBef>
                <a:spcPts val="0"/>
              </a:spcBef>
              <a:buNone/>
            </a:pPr>
            <a:r>
              <a:rPr lang="en" sz="3000"/>
              <a:t>THE AMOUNT OF SPACE MATTER TAKES UP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3 STATES OF MATTER</a:t>
            </a:r>
          </a:p>
        </p:txBody>
      </p:sp>
      <p:sp>
        <p:nvSpPr>
          <p:cNvPr id="79" name="Shape 79"/>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rtl="0">
              <a:spcBef>
                <a:spcPts val="0"/>
              </a:spcBef>
              <a:buNone/>
            </a:pPr>
            <a:endParaRPr sz="3600"/>
          </a:p>
          <a:p>
            <a:pPr lvl="0">
              <a:spcBef>
                <a:spcPts val="0"/>
              </a:spcBef>
              <a:buNone/>
            </a:pPr>
            <a:r>
              <a:rPr lang="en" sz="3600"/>
              <a:t>SOLID</a:t>
            </a:r>
          </a:p>
          <a:p>
            <a:pPr lvl="0">
              <a:spcBef>
                <a:spcPts val="0"/>
              </a:spcBef>
              <a:buNone/>
            </a:pPr>
            <a:r>
              <a:rPr lang="en" sz="3600"/>
              <a:t>LIQUIDS</a:t>
            </a:r>
          </a:p>
          <a:p>
            <a:pPr lvl="0">
              <a:spcBef>
                <a:spcPts val="0"/>
              </a:spcBef>
              <a:buNone/>
            </a:pPr>
            <a:r>
              <a:rPr lang="en" sz="3600"/>
              <a:t>GASES</a:t>
            </a:r>
          </a:p>
        </p:txBody>
      </p:sp>
      <p:sp>
        <p:nvSpPr>
          <p:cNvPr id="80" name="Shape 80" descr="You will learn about &quot;States of Matter&quot; in this video. Matter is made of particles. It exists in three states, namely solid, liquid and gas. The different states of matter are due to the different arrangement of particles of matter.  In solid state, the particles of matter are very close to each other. So the particles hold each other very tightly, i.e. there is a strong force of attraction between them. As a result, solids have a definite shape and volume.  In liquid state, the particles are packed closely together, but they are much farther apart than the particles in solids and so the force of attraction is weaker than it is in solids. Therefore, liquids have a definite volume, but they do not have a definite shape. They take up the shape of the container in which they are kept.  In gases, the particles of matter are very far away from each other and so the force of attraction between them is very weak. Thus, gases have neither a definite shape nor volume. They can fill the entire space or volume of a container irrespective of the container size.  @Subscribe on Youtube: http://www.youtube.com/user/Smartlearningforall?sub_confirmation=1 @Facebook: https://www.facebook.com/smartlearningforall @Twitter: https://www.twitter.com/SmartLearningFA" title="States of Matter for Kids">
            <a:hlinkClick r:id="rId3"/>
          </p:cNvPr>
          <p:cNvSpPr/>
          <p:nvPr/>
        </p:nvSpPr>
        <p:spPr>
          <a:xfrm>
            <a:off x="4594550" y="1712987"/>
            <a:ext cx="3085899" cy="2314424"/>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endParaRPr/>
          </a:p>
        </p:txBody>
      </p:sp>
      <p:pic>
        <p:nvPicPr>
          <p:cNvPr id="86" name="Shape 86"/>
          <p:cNvPicPr preferRelativeResize="0"/>
          <p:nvPr/>
        </p:nvPicPr>
        <p:blipFill>
          <a:blip r:embed="rId3">
            <a:alphaModFix/>
          </a:blip>
          <a:stretch>
            <a:fillRect/>
          </a:stretch>
        </p:blipFill>
        <p:spPr>
          <a:xfrm>
            <a:off x="356000" y="358350"/>
            <a:ext cx="8617500" cy="4524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04025" y="199250"/>
            <a:ext cx="8118600" cy="2574900"/>
          </a:xfrm>
          <a:prstGeom prst="rect">
            <a:avLst/>
          </a:prstGeom>
        </p:spPr>
        <p:txBody>
          <a:bodyPr lIns="91425" tIns="91425" rIns="91425" bIns="91425" anchor="b" anchorCtr="0">
            <a:noAutofit/>
          </a:bodyPr>
          <a:lstStyle/>
          <a:p>
            <a:pPr lvl="0">
              <a:spcBef>
                <a:spcPts val="0"/>
              </a:spcBef>
              <a:buNone/>
            </a:pPr>
            <a:endParaRPr/>
          </a:p>
          <a:p>
            <a:pPr lvl="0">
              <a:spcBef>
                <a:spcPts val="0"/>
              </a:spcBef>
              <a:buNone/>
            </a:pPr>
            <a:endParaRPr/>
          </a:p>
          <a:p>
            <a:pPr lvl="0">
              <a:spcBef>
                <a:spcPts val="0"/>
              </a:spcBef>
              <a:buNone/>
            </a:pPr>
            <a:endParaRPr/>
          </a:p>
          <a:p>
            <a:pPr lvl="0">
              <a:spcBef>
                <a:spcPts val="0"/>
              </a:spcBef>
              <a:buNone/>
            </a:pPr>
            <a:r>
              <a:rPr lang="en" sz="4800"/>
              <a:t>ALL MATTER IS MADE OF TINY PARTICLES CALLED </a:t>
            </a:r>
            <a:r>
              <a:rPr lang="en" sz="4800" b="1"/>
              <a:t>ATOMS</a:t>
            </a:r>
          </a:p>
        </p:txBody>
      </p:sp>
      <p:sp>
        <p:nvSpPr>
          <p:cNvPr id="92" name="Shape 92" descr="Bill Nye explains how atoms combine to form molecules in this fascinating program.  With more than 16 Emmys® to its credit and legions of fans, it's easy to see why the &quot;Bill Nye the Science Guy&quot; show is one of the most popular educational series of all time. Beloved by teachers and students alike, Bill Nye and his unique brand of way cool science make complex science principles accessible for all learners.  For more information, go to www.DisneyEducation.com." title="Bill Nye the Science Guy®: Atoms - Video">
            <a:hlinkClick r:id="rId3"/>
          </p:cNvPr>
          <p:cNvSpPr/>
          <p:nvPr/>
        </p:nvSpPr>
        <p:spPr>
          <a:xfrm>
            <a:off x="5578625" y="2590175"/>
            <a:ext cx="3194400" cy="2395800"/>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title="Physical Science For Children   All About Properties Of Matter">
            <a:hlinkClick r:id="rId3"/>
          </p:cNvPr>
          <p:cNvSpPr/>
          <p:nvPr/>
        </p:nvSpPr>
        <p:spPr>
          <a:xfrm>
            <a:off x="1350325" y="155500"/>
            <a:ext cx="6555200" cy="491640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PHYSICAL PROPERTIES</a:t>
            </a:r>
          </a:p>
        </p:txBody>
      </p:sp>
      <p:sp>
        <p:nvSpPr>
          <p:cNvPr id="103" name="Shape 103"/>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a:t>Used to describe and observe matter. Appearance, texture, color, </a:t>
            </a:r>
            <a:r>
              <a:rPr lang="en">
                <a:solidFill>
                  <a:srgbClr val="222222"/>
                </a:solidFill>
              </a:rPr>
              <a:t>odor, melting point, boiling point, density, solubility, polarity, and many others.</a:t>
            </a:r>
            <a:r>
              <a:rPr lang="en"/>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TEXTURE</a:t>
            </a:r>
          </a:p>
        </p:txBody>
      </p:sp>
      <p:sp>
        <p:nvSpPr>
          <p:cNvPr id="109" name="Shape 109"/>
          <p:cNvSpPr txBox="1">
            <a:spLocks noGrp="1"/>
          </p:cNvSpPr>
          <p:nvPr>
            <p:ph type="body" idx="1"/>
          </p:nvPr>
        </p:nvSpPr>
        <p:spPr>
          <a:xfrm>
            <a:off x="311700" y="1171675"/>
            <a:ext cx="3999900" cy="3397200"/>
          </a:xfrm>
          <a:prstGeom prst="rect">
            <a:avLst/>
          </a:prstGeom>
        </p:spPr>
        <p:txBody>
          <a:bodyPr lIns="91425" tIns="91425" rIns="91425" bIns="91425" anchor="t" anchorCtr="0">
            <a:noAutofit/>
          </a:bodyPr>
          <a:lstStyle/>
          <a:p>
            <a:pPr lvl="0">
              <a:spcBef>
                <a:spcPts val="0"/>
              </a:spcBef>
              <a:buNone/>
            </a:pPr>
            <a:endParaRPr/>
          </a:p>
        </p:txBody>
      </p:sp>
      <p:sp>
        <p:nvSpPr>
          <p:cNvPr id="110" name="Shape 110"/>
          <p:cNvSpPr txBox="1">
            <a:spLocks noGrp="1"/>
          </p:cNvSpPr>
          <p:nvPr>
            <p:ph type="body" idx="2"/>
          </p:nvPr>
        </p:nvSpPr>
        <p:spPr>
          <a:xfrm>
            <a:off x="4832400" y="1171675"/>
            <a:ext cx="3999900" cy="3397200"/>
          </a:xfrm>
          <a:prstGeom prst="rect">
            <a:avLst/>
          </a:prstGeom>
        </p:spPr>
        <p:txBody>
          <a:bodyPr lIns="91425" tIns="91425" rIns="91425" bIns="91425" anchor="ctr" anchorCtr="0">
            <a:noAutofit/>
          </a:bodyPr>
          <a:lstStyle/>
          <a:p>
            <a:pPr lvl="0" algn="ctr">
              <a:spcBef>
                <a:spcPts val="0"/>
              </a:spcBef>
              <a:buNone/>
            </a:pPr>
            <a:r>
              <a:rPr lang="en" sz="2400"/>
              <a:t>The feel, appearance, or consistency of a surface or substance.</a:t>
            </a:r>
          </a:p>
        </p:txBody>
      </p:sp>
      <p:sp>
        <p:nvSpPr>
          <p:cNvPr id="111" name="Shape 111" descr="Subscribe for more Sid the Science Kid! http://bit.ly/1vBdUZC   Learn more about different textures  New videos Tuesday &amp; Thursday!  The Jim Henson Company has remained an established leader in family entertainment for over 50 years and is recognized worldwide as an innovator in puppetry, animatronics and digital animation. This channel features popular children's shows including Fraggle Rock, Pajanimals, Dinosaur Train, Sid the Science Kid and more!  Follow Us On Social Media: Facebook: http://on.fb.me/1vBivdm  Twitter: http://bit.ly/1sPs6PN  Website: http://www.henson.com" title="Super Fab Lab! Texture Treasure Hunt - Sid The Science Kid - The Jim Henson Company">
            <a:hlinkClick r:id="rId3"/>
          </p:cNvPr>
          <p:cNvSpPr/>
          <p:nvPr/>
        </p:nvSpPr>
        <p:spPr>
          <a:xfrm>
            <a:off x="260400" y="1228500"/>
            <a:ext cx="4378075" cy="328355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Words>
  <Application>Microsoft Office PowerPoint</Application>
  <PresentationFormat>On-screen Show (16:9)</PresentationFormat>
  <Paragraphs>19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Old Standard TT</vt:lpstr>
      <vt:lpstr>Arial</vt:lpstr>
      <vt:lpstr>paperback</vt:lpstr>
      <vt:lpstr>MATTER</vt:lpstr>
      <vt:lpstr>MASS</vt:lpstr>
      <vt:lpstr>VOLUME</vt:lpstr>
      <vt:lpstr>3 STATES OF MATTER</vt:lpstr>
      <vt:lpstr>PowerPoint Presentation</vt:lpstr>
      <vt:lpstr>   ALL MATTER IS MADE OF TINY PARTICLES CALLED ATOMS</vt:lpstr>
      <vt:lpstr>PowerPoint Presentation</vt:lpstr>
      <vt:lpstr>PHYSICAL PROPERTIES</vt:lpstr>
      <vt:lpstr>TEXTURE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MATTER</dc:title>
  <dc:creator>Dani Stone</dc:creator>
  <cp:lastModifiedBy>Leslie Browning</cp:lastModifiedBy>
  <cp:revision>1</cp:revision>
  <dcterms:modified xsi:type="dcterms:W3CDTF">2016-10-19T13:27:08Z</dcterms:modified>
</cp:coreProperties>
</file>