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2541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508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466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026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814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72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3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Eu1ciVFbec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YJDIEs4wEd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hh62KQ7muj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easygrammar4kids/pronou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Pronouns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pronoun?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pronoun is a word that takes the place of a noun.  Instead of using the proper name, it is a more generalized term for that noun,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I, me, he, she, them, they, her, him, themselves, myself, someone, everybody, 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 descr="Pronoun SchoolHouse Rock They take the place of a noun." title="Pronoun SchoolHouse Rock">
            <a:hlinkClick r:id="rId3"/>
          </p:cNvPr>
          <p:cNvSpPr/>
          <p:nvPr/>
        </p:nvSpPr>
        <p:spPr>
          <a:xfrm>
            <a:off x="1260125" y="246900"/>
            <a:ext cx="6367800" cy="47758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 descr="Classroom accounts now available for teachers!  Visit http://edu.grammaropolis.com/pronoun.php for songs, books, games, quizzes, and individual student tracking!  Lyrics:  VERSE 1A:  I got the blues; I'm a Pronoun, baby. I ain't mean nothin' without you, Noun. It's got me so down, ladies. I take the place of one or more nouns, But antecedents come before the pronoun. Oh baby! I wanna function by myself! Don't wanna need nobody's help! But nobody seems to understand me without my antecedent noun. Like when I told my baby...   VERSE 1B:  Yeah I went to see her. But she didn't understand, she just said... &quot;Whom did you see?&quot; I told her this was it. And she said what? And I said us. She didn't fuss She just said: What you talkin' 'bout, babe? And I said hey, why can't you understand anything from me.  And I said I don't like those Nouns 'Cause they think they own this. And she said what? I said they think they own this town. Ah girl, it gets me down -- Why must I become an Adjective to you? Woo it makes me blue. Ooh boo hoo!  CHORUS 1:  Mamma always told me: Go be your own man in this wide world of words. But what can I do? Whoa Madame Noun -- I don't want to, but I need you. I'm a pronoun and I'm blue.  VERSE  2A:  A personal pronoun refers to a specific person or thing. Ow, let's make it personal, baby, a-skee-bop a-doo-bop a-ringading-ding! I can be subjective, babe -- and act as the subject of the sentence Like I, you, he, she -- oww! -- it, they or we. Or I can be objective -- Objectify me babe! -- I'll be the object of a verb, preposition, or infinitive phrase. Like me, you, him, her -- oww! -- it, them or us.  VERSE 2B:  And I admit, sometimes I'm possessive babe, yeah I'm a possessive possessive pronoun, 'cause I wanna own my love so bad. Yes I admit, Sometimes I act as a marker of ownership or possession like mine or yours or his or hers -- oww! -- and it drives me mad.  And I can be demonstrative for you babe, for your love. Show you this, these, that or those -- ohhh!!! Or I can be interrogative for you babe Like who, whom, which, what, and whoaaa!   CHORUS 2:  Yeah though sometimes, like anyone, I'm indefinite. And sometimes I am relative. Sometimes I feel reflexive to myself. And sometimes I, myself, am intensive. But what can't I do? When I'm so in love with you.  Pronouns, baby." title="Pronoun Song from Grammaropolis - &quot;I Got the Blues&quot;">
            <a:hlinkClick r:id="rId3"/>
          </p:cNvPr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 descr="Parody of Thrift Shop by Macklemore &amp; Ryan Lewis. This song teaches pronouns and can be useful in the classroom!  Song written and recorded by Songs From Scratch. Visit http://www.SongsFromScratch.com to have a custom song made for you.  See my other educational songs on the &quot;Songs for School&quot; Channel http://www.youtube.com/channel/UCHMpgChbs1lwUckMgJErfbA  Explore and download some of my educational songs here: http://www.teacherspayteachers.com/Store/Jesse-Bisceglia  Beat provided by XBOXneverKILLED.  *Bonus game! Find the grammar error that I... purposely put in there... as a game... for you!  yeah!" title="Thrift Shop Parody Song - Pronouns">
            <a:hlinkClick r:id="rId3"/>
          </p:cNvPr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ONLINE PRACTICE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https://sites.google.com/site/easygrammar4kids/pronouns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(16:9)</PresentationFormat>
  <Paragraphs>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simple-dark-2</vt:lpstr>
      <vt:lpstr>Pronouns</vt:lpstr>
      <vt:lpstr>What is a pronoun?</vt:lpstr>
      <vt:lpstr>PowerPoint Presentation</vt:lpstr>
      <vt:lpstr>PowerPoint Presentation</vt:lpstr>
      <vt:lpstr>PowerPoint Presentation</vt:lpstr>
      <vt:lpstr>ONLINE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Dani Stone</dc:creator>
  <cp:lastModifiedBy>Leslie Browning</cp:lastModifiedBy>
  <cp:revision>1</cp:revision>
  <dcterms:modified xsi:type="dcterms:W3CDTF">2016-10-18T16:23:15Z</dcterms:modified>
</cp:coreProperties>
</file>