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0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4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0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3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7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1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11D86-4ED8-D240-9BE6-D96EE17E3244}" type="datetimeFigureOut">
              <a:rPr lang="en-US" smtClean="0"/>
              <a:t>11/26/14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D4A92-8BAE-CA4D-82B6-8C121C8F4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9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9371"/>
            <a:ext cx="7772400" cy="1470025"/>
          </a:xfrm>
        </p:spPr>
        <p:txBody>
          <a:bodyPr/>
          <a:lstStyle/>
          <a:p>
            <a:r>
              <a:rPr lang="en-US" dirty="0" smtClean="0"/>
              <a:t>MY BUSINESS TIMELINE</a:t>
            </a:r>
            <a:br>
              <a:rPr lang="en-US" dirty="0" smtClean="0"/>
            </a:br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4647"/>
            <a:ext cx="9144000" cy="518335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Using your Textbook </a:t>
            </a: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uided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eading </a:t>
            </a:r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orksheet and the notes you took from the Business Timeline PowerPoint/Handout  create a sequential list of the steps that you would need to take to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Plan your initial “start up” plans for the business you have chosen to create.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Take this planned sequence of events (“to do list”) up to your decision to take your successful company public (issue stock shares in your corporation).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3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84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MY BUSINESS TIMELINE 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BUSINESS TIMELINE Assignment</dc:title>
  <dc:creator>Macbook Pro</dc:creator>
  <cp:lastModifiedBy>Macbook Pro</cp:lastModifiedBy>
  <cp:revision>2</cp:revision>
  <dcterms:created xsi:type="dcterms:W3CDTF">2014-11-26T15:15:33Z</dcterms:created>
  <dcterms:modified xsi:type="dcterms:W3CDTF">2014-11-26T15:26:35Z</dcterms:modified>
</cp:coreProperties>
</file>