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88" r:id="rId6"/>
    <p:sldId id="265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9" r:id="rId15"/>
    <p:sldId id="289" r:id="rId16"/>
    <p:sldId id="290" r:id="rId17"/>
    <p:sldId id="280" r:id="rId18"/>
    <p:sldId id="284" r:id="rId19"/>
    <p:sldId id="263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0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09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6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7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3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7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4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6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B911-E1BF-AC40-92E2-CEEE42F6C75E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39A6A-0818-8840-8289-E34FD5F70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1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WEB5SkUIc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ElVUqv0v1E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inagullo.educatorpages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250" y="3366465"/>
            <a:ext cx="7892809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Open House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2017-2018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Mrs. Gullo 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Room 2.121</a:t>
            </a:r>
          </a:p>
        </p:txBody>
      </p:sp>
    </p:spTree>
    <p:extLst>
      <p:ext uri="{BB962C8B-B14F-4D97-AF65-F5344CB8AC3E}">
        <p14:creationId xmlns:p14="http://schemas.microsoft.com/office/powerpoint/2010/main" val="36632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Spelling: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 weekly tests and lists.  All spelling will be taught and integrated into writing. Spelling will NOT be taught in isolation.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Grammar: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Taught each week through mini-lessons, morning work and writing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Guided </a:t>
            </a:r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reading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Whole group reading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Whole group mini-lessons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In 3</a:t>
            </a:r>
            <a:r>
              <a:rPr lang="en-US" sz="2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rd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grade, we begin to shift from learning HOW to read to learning FROM reading. </a:t>
            </a:r>
          </a:p>
        </p:txBody>
      </p:sp>
    </p:spTree>
    <p:extLst>
      <p:ext uri="{BB962C8B-B14F-4D97-AF65-F5344CB8AC3E}">
        <p14:creationId xmlns:p14="http://schemas.microsoft.com/office/powerpoint/2010/main" val="27867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2743" y="2107475"/>
            <a:ext cx="65401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Taught daily</a:t>
            </a:r>
          </a:p>
          <a:p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Writing Journals</a:t>
            </a: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Integrated through Math, Social Studies and Science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will learn CURSIVE this year!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206" y="1735745"/>
            <a:ext cx="66402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Math RAP/Number Talks/Math Journals.  We do this daily on our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SMARTBoard</a:t>
            </a:r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en-US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Timed tests….all year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Guided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math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Whole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group…introduction of standard</a:t>
            </a: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Partner Games/Activities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Homework reviews the skills taught each day. </a:t>
            </a:r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Addition, subtraction, multiplication and division facts need to be memorized by the end of the year! </a:t>
            </a:r>
          </a:p>
        </p:txBody>
      </p:sp>
    </p:spTree>
    <p:extLst>
      <p:ext uri="{BB962C8B-B14F-4D97-AF65-F5344CB8AC3E}">
        <p14:creationId xmlns:p14="http://schemas.microsoft.com/office/powerpoint/2010/main" val="6172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1" y="1920920"/>
            <a:ext cx="8151632" cy="1712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81" y="4006623"/>
            <a:ext cx="84105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45" y="2123769"/>
            <a:ext cx="7708490" cy="16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Enter Text 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50" y="2038914"/>
            <a:ext cx="7736744" cy="25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331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CATO Field Trips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Nana Nature 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Tattling Tales 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Wellstar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 Nurse visits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Cobb County Watershed Program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Georgia Power Program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809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3694" y="2056891"/>
            <a:ext cx="729175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*Third </a:t>
            </a:r>
            <a:r>
              <a:rPr lang="en-US" dirty="0">
                <a:solidFill>
                  <a:schemeClr val="bg1"/>
                </a:solidFill>
              </a:rPr>
              <a:t>Grade Cognitive Abilities Test </a:t>
            </a:r>
            <a:r>
              <a:rPr lang="en-US" dirty="0" err="1" smtClean="0">
                <a:solidFill>
                  <a:schemeClr val="bg1"/>
                </a:solidFill>
              </a:rPr>
              <a:t>CogAT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September </a:t>
            </a:r>
            <a:r>
              <a:rPr lang="en-US" dirty="0" smtClean="0">
                <a:solidFill>
                  <a:schemeClr val="bg1"/>
                </a:solidFill>
              </a:rPr>
              <a:t>6-8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*Iowa </a:t>
            </a:r>
            <a:r>
              <a:rPr lang="en-US" dirty="0">
                <a:solidFill>
                  <a:schemeClr val="bg1"/>
                </a:solidFill>
              </a:rPr>
              <a:t>Assessment </a:t>
            </a:r>
            <a:r>
              <a:rPr lang="en-US" dirty="0" smtClean="0">
                <a:solidFill>
                  <a:schemeClr val="bg1"/>
                </a:solidFill>
              </a:rPr>
              <a:t>IOWA- September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11-15 </a:t>
            </a:r>
            <a:r>
              <a:rPr lang="en-US" sz="1600" dirty="0" smtClean="0">
                <a:solidFill>
                  <a:schemeClr val="bg1"/>
                </a:solidFill>
              </a:rPr>
              <a:t>(IOWA AND COGAT SCORES ARE USED TO QUALIFY FOR THE TARGET/GIFTED PROGRAM)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*End </a:t>
            </a:r>
            <a:r>
              <a:rPr lang="en-US" dirty="0">
                <a:solidFill>
                  <a:schemeClr val="bg1"/>
                </a:solidFill>
              </a:rPr>
              <a:t>of Grade Assessment….Georgia Milestones (formerly CRCT) </a:t>
            </a:r>
            <a:r>
              <a:rPr lang="en-US" dirty="0" smtClean="0">
                <a:solidFill>
                  <a:schemeClr val="bg1"/>
                </a:solidFill>
              </a:rPr>
              <a:t>…starting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April 11-20….only tested in reading, writing (ELA) and math</a:t>
            </a:r>
            <a:r>
              <a:rPr lang="en-US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*Common Assessments…quarterly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*RI and MI- 3 times a year….August, December, May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*End </a:t>
            </a:r>
            <a:r>
              <a:rPr lang="en-US" dirty="0">
                <a:solidFill>
                  <a:schemeClr val="bg1"/>
                </a:solidFill>
              </a:rPr>
              <a:t>of Grade Assessment Retest- </a:t>
            </a:r>
            <a:r>
              <a:rPr lang="en-US" dirty="0" smtClean="0">
                <a:solidFill>
                  <a:schemeClr val="bg1"/>
                </a:solidFill>
              </a:rPr>
              <a:t>Reading and Writing 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nly  </a:t>
            </a:r>
            <a:r>
              <a:rPr lang="en-US" dirty="0">
                <a:solidFill>
                  <a:schemeClr val="bg1"/>
                </a:solidFill>
              </a:rPr>
              <a:t>May </a:t>
            </a:r>
            <a:r>
              <a:rPr lang="en-US" dirty="0" smtClean="0">
                <a:solidFill>
                  <a:schemeClr val="bg1"/>
                </a:solidFill>
              </a:rPr>
              <a:t>17-22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 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</a:t>
            </a:r>
            <a:r>
              <a:rPr lang="en-US" dirty="0">
                <a:solidFill>
                  <a:schemeClr val="bg1"/>
                </a:solidFill>
              </a:rPr>
              <a:t>***We are the most assessed </a:t>
            </a:r>
            <a:r>
              <a:rPr lang="en-US" dirty="0" smtClean="0">
                <a:solidFill>
                  <a:schemeClr val="bg1"/>
                </a:solidFill>
              </a:rPr>
              <a:t>grade level </a:t>
            </a:r>
            <a:r>
              <a:rPr lang="en-US" dirty="0">
                <a:solidFill>
                  <a:schemeClr val="bg1"/>
                </a:solidFill>
              </a:rPr>
              <a:t>in the </a:t>
            </a:r>
            <a:r>
              <a:rPr lang="en-US" dirty="0" smtClean="0">
                <a:solidFill>
                  <a:schemeClr val="bg1"/>
                </a:solidFill>
              </a:rPr>
              <a:t>school***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your child will be going home any way other than his/her normal means of transportation, 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send a note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the morning. </a:t>
            </a:r>
            <a:endParaRPr 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74320" lvl="0" indent="-27432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alt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Dismissal changes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must be in </a:t>
            </a:r>
            <a:r>
              <a:rPr lang="en-US" altLang="en-US" sz="20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writing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and cannot be taken over the phone/email/text unless it is a change for the student to remain at school</a:t>
            </a:r>
            <a:r>
              <a:rPr lang="en-US" alt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lvl="0" defTabSz="91440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74320" lvl="0" indent="-274320" defTabSz="91440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The office is unable to change the mode of transportation over the phone, through email or after 2PM each day. </a:t>
            </a:r>
          </a:p>
        </p:txBody>
      </p:sp>
    </p:spTree>
    <p:extLst>
      <p:ext uri="{BB962C8B-B14F-4D97-AF65-F5344CB8AC3E}">
        <p14:creationId xmlns:p14="http://schemas.microsoft.com/office/powerpoint/2010/main" val="39561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2863" y="1840523"/>
            <a:ext cx="9191260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7:15-8:15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Morning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Work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8:15-9:30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Math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9:30-9:45 Snack/Restroom break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9:45-11:15 ELA….Reading/Writing Block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11:18-11:48 Lunch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11:50-12:10 Recess 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12:10-1:00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Science/S.S./Health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1:00-1:15 </a:t>
            </a: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Agenda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1:15-2:05 Specials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:05-2:15 Pack &amp; Stack,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Homework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2:15 Dismissal</a:t>
            </a: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Because I need to be available to the students and mornings can be hectic, please send a note or an email if you need to communicate in the morning. </a:t>
            </a:r>
            <a:endParaRPr lang="en-US" sz="24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4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I am available most afternoons (with advance notice) and anytime via email.</a:t>
            </a: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457200" indent="-457200" algn="ctr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gina.gullo@cobbk12.org</a:t>
            </a:r>
            <a:endParaRPr lang="en-US" sz="24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15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440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“The Bridge”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Third graders come as 2</a:t>
            </a:r>
            <a:r>
              <a:rPr lang="en-US" altLang="en-US" sz="2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nd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graders and leave as 4</a:t>
            </a:r>
            <a:r>
              <a:rPr lang="en-US" altLang="en-US" sz="2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Personal Responsibility is very important this year. </a:t>
            </a:r>
            <a:r>
              <a:rPr lang="en-US" alt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Parents…allow 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your child to fail </a:t>
            </a:r>
            <a:r>
              <a:rPr lang="en-US" altLang="en-US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succeed without your rescue. </a:t>
            </a:r>
            <a:endParaRPr lang="en-US" alt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https://</a:t>
            </a:r>
            <a:r>
              <a:rPr lang="en-US" altLang="en-US" sz="2000" dirty="0" smtClean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www.youtube.com/watch?v=lEWEB5SkUIc</a:t>
            </a:r>
            <a:endParaRPr lang="en-US" alt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610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Classroom rules are simple and clear: listen &amp; follow directions and do your personal best.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514350" indent="-5143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When students follow school and classroom rules, complete classwork &amp; homework, and serve as role models for others …… they earn class money! Money will be used at school store.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2400" b="1" u="sng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3</a:t>
            </a:r>
            <a:r>
              <a:rPr lang="en-US" sz="2400" b="1" u="sng" baseline="30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rd</a:t>
            </a:r>
            <a:r>
              <a:rPr lang="en-US" sz="2400" b="1" u="sng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 Grade Store takes place quarterly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    Students become entrepreneurs and provide good and services for the “third grade community” while enhancing their math 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skills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. The practice of school store directly ties to our 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S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ocial 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S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tudies curriculum and standards.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514350" indent="-51435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Students will create and run their own “</a:t>
            </a: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business….more info coming  </a:t>
            </a: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in October!</a:t>
            </a:r>
          </a:p>
          <a:p>
            <a:pPr marL="514350" indent="-514350">
              <a:lnSpc>
                <a:spcPct val="80000"/>
              </a:lnSpc>
              <a:spcAft>
                <a:spcPts val="600"/>
              </a:spcAft>
              <a:buAutoNum type="arabicPeriod"/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60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144" y="768096"/>
            <a:ext cx="6665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SCHOOL/CLASSROOM THEME: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GROWTH MIND SET</a:t>
            </a:r>
            <a:endParaRPr lang="en-US" b="1" dirty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ctr"/>
            <a:endParaRPr lang="en-US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-media-cache-ak0.pinimg.com/736x/a2/57/73/a25773596ed865e59f9173ea7f69aa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56" y="2118370"/>
            <a:ext cx="2895512" cy="3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6688" y="2566737"/>
            <a:ext cx="2775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www.youtube.com/watch?v=ElVUqv0v1EE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1882160"/>
            <a:ext cx="789998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Students copy homework down each day into their agendas. </a:t>
            </a:r>
          </a:p>
          <a:p>
            <a:endParaRPr lang="en-US" sz="1600" dirty="0" smtClean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Homework is also posted on our class website. 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     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  <a:hlinkClick r:id="rId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  <a:hlinkClick r:id="rId3"/>
              </a:rPr>
              <a:t>ginagullo.educatorpages.com/</a:t>
            </a:r>
            <a:endParaRPr lang="en-US" sz="1600" dirty="0" smtClean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Homework promotes responsibility, organization, and  time management.  It also allows parents to see their child’s strengths and weaknesses,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Students will have Reading and Math homework each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night. Students will always have a chance to begin it in class.  If they use time wisely, most should finish by the end of the day. </a:t>
            </a:r>
            <a:endParaRPr lang="en-US" sz="1600" dirty="0" smtClean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</a:rPr>
              <a:t>30 minute rule </a:t>
            </a: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MS Mincho" pitchFamily="49" charset="-128"/>
                <a:sym typeface="Wingdings" panose="05000000000000000000" pitchFamily="2" charset="2"/>
              </a:rPr>
              <a:t> </a:t>
            </a:r>
            <a:endParaRPr lang="en-US" sz="1600" dirty="0" smtClean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endParaRPr lang="en-US" sz="1600" dirty="0" smtClean="0">
              <a:solidFill>
                <a:schemeClr val="bg1"/>
              </a:solidFill>
              <a:latin typeface="Century Gothic" panose="020B0502020202020204" pitchFamily="34" charset="0"/>
              <a:ea typeface="MS Mincho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Folders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workbooks hold homework assignments.  The journals are used as a resource.  </a:t>
            </a: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600" dirty="0"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11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67" y="2362880"/>
            <a:ext cx="6305550" cy="2219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4560" y="4764024"/>
            <a:ext cx="53675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skills and behaviors match the Friday folder check sheet.  All graded papers will be sent home in the Friday folder.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9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Students need to be in the classroom </a:t>
            </a:r>
            <a:r>
              <a:rPr lang="en-US" altLang="en-US" sz="24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 </a:t>
            </a:r>
            <a:r>
              <a:rPr lang="en-US" alt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7:50…or before the bell rings. </a:t>
            </a: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If sick- keep your </a:t>
            </a:r>
            <a:r>
              <a:rPr lang="en-US" alt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child </a:t>
            </a: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at </a:t>
            </a:r>
            <a:r>
              <a:rPr lang="en-US" alt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home</a:t>
            </a: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altLang="en-US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If your child is out- </a:t>
            </a:r>
            <a:r>
              <a:rPr lang="en-US" alt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please send </a:t>
            </a: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an excuse when he/she returns.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If out more than one day- please pick up class work. </a:t>
            </a:r>
          </a:p>
        </p:txBody>
      </p:sp>
    </p:spTree>
    <p:extLst>
      <p:ext uri="{BB962C8B-B14F-4D97-AF65-F5344CB8AC3E}">
        <p14:creationId xmlns:p14="http://schemas.microsoft.com/office/powerpoint/2010/main" val="29389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250" y="2038914"/>
            <a:ext cx="7899985" cy="425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This letter went home in the Cobb county folder during Sneak –A-Peak 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8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8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8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. 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32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4" y="3149342"/>
            <a:ext cx="4763756" cy="15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761</Words>
  <Application>Microsoft Office PowerPoint</Application>
  <PresentationFormat>On-screen Show (4:3)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Kristen ITC</vt:lpstr>
      <vt:lpstr>MS Mincho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Gabby Barba</dc:creator>
  <cp:lastModifiedBy>Gina Gullo</cp:lastModifiedBy>
  <cp:revision>50</cp:revision>
  <dcterms:created xsi:type="dcterms:W3CDTF">2014-05-30T14:45:57Z</dcterms:created>
  <dcterms:modified xsi:type="dcterms:W3CDTF">2017-08-09T00:32:04Z</dcterms:modified>
</cp:coreProperties>
</file>