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1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7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12C1-2A88-41AA-8E38-0888013A01B5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A7BD-3BCC-4D90-A0A0-D532A75F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3756937" cy="5779905"/>
          </a:xfrm>
        </p:spPr>
      </p:pic>
    </p:spTree>
    <p:extLst>
      <p:ext uri="{BB962C8B-B14F-4D97-AF65-F5344CB8AC3E}">
        <p14:creationId xmlns:p14="http://schemas.microsoft.com/office/powerpoint/2010/main" val="3690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5" y="1600200"/>
            <a:ext cx="5935689" cy="4525963"/>
          </a:xfrm>
        </p:spPr>
      </p:pic>
    </p:spTree>
    <p:extLst>
      <p:ext uri="{BB962C8B-B14F-4D97-AF65-F5344CB8AC3E}">
        <p14:creationId xmlns:p14="http://schemas.microsoft.com/office/powerpoint/2010/main" val="95059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705769"/>
            <a:ext cx="5753100" cy="4314825"/>
          </a:xfrm>
        </p:spPr>
      </p:pic>
    </p:spTree>
    <p:extLst>
      <p:ext uri="{BB962C8B-B14F-4D97-AF65-F5344CB8AC3E}">
        <p14:creationId xmlns:p14="http://schemas.microsoft.com/office/powerpoint/2010/main" val="141620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3525308" cy="5287963"/>
          </a:xfrm>
        </p:spPr>
      </p:pic>
    </p:spTree>
    <p:extLst>
      <p:ext uri="{BB962C8B-B14F-4D97-AF65-F5344CB8AC3E}">
        <p14:creationId xmlns:p14="http://schemas.microsoft.com/office/powerpoint/2010/main" val="61185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8237"/>
            <a:ext cx="6858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</p:spTree>
    <p:extLst>
      <p:ext uri="{BB962C8B-B14F-4D97-AF65-F5344CB8AC3E}">
        <p14:creationId xmlns:p14="http://schemas.microsoft.com/office/powerpoint/2010/main" val="167297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03" y="1600200"/>
            <a:ext cx="6663994" cy="4525963"/>
          </a:xfrm>
        </p:spPr>
      </p:pic>
    </p:spTree>
    <p:extLst>
      <p:ext uri="{BB962C8B-B14F-4D97-AF65-F5344CB8AC3E}">
        <p14:creationId xmlns:p14="http://schemas.microsoft.com/office/powerpoint/2010/main" val="33090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4133618" cy="5668963"/>
          </a:xfrm>
        </p:spPr>
      </p:pic>
    </p:spTree>
    <p:extLst>
      <p:ext uri="{BB962C8B-B14F-4D97-AF65-F5344CB8AC3E}">
        <p14:creationId xmlns:p14="http://schemas.microsoft.com/office/powerpoint/2010/main" val="370444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74" y="1600200"/>
            <a:ext cx="3725452" cy="4525963"/>
          </a:xfrm>
        </p:spPr>
      </p:pic>
    </p:spTree>
    <p:extLst>
      <p:ext uri="{BB962C8B-B14F-4D97-AF65-F5344CB8AC3E}">
        <p14:creationId xmlns:p14="http://schemas.microsoft.com/office/powerpoint/2010/main" val="301995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3604240" cy="5440363"/>
          </a:xfrm>
        </p:spPr>
      </p:pic>
    </p:spTree>
    <p:extLst>
      <p:ext uri="{BB962C8B-B14F-4D97-AF65-F5344CB8AC3E}">
        <p14:creationId xmlns:p14="http://schemas.microsoft.com/office/powerpoint/2010/main" val="412350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3044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52412"/>
            <a:ext cx="47625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257925" cy="4305300"/>
          </a:xfrm>
        </p:spPr>
      </p:pic>
    </p:spTree>
    <p:extLst>
      <p:ext uri="{BB962C8B-B14F-4D97-AF65-F5344CB8AC3E}">
        <p14:creationId xmlns:p14="http://schemas.microsoft.com/office/powerpoint/2010/main" val="124890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6859974" cy="5516563"/>
          </a:xfrm>
        </p:spPr>
      </p:pic>
    </p:spTree>
    <p:extLst>
      <p:ext uri="{BB962C8B-B14F-4D97-AF65-F5344CB8AC3E}">
        <p14:creationId xmlns:p14="http://schemas.microsoft.com/office/powerpoint/2010/main" val="211947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3648075" cy="4852294"/>
          </a:xfrm>
        </p:spPr>
      </p:pic>
    </p:spTree>
    <p:extLst>
      <p:ext uri="{BB962C8B-B14F-4D97-AF65-F5344CB8AC3E}">
        <p14:creationId xmlns:p14="http://schemas.microsoft.com/office/powerpoint/2010/main" val="302286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803117" cy="4525963"/>
          </a:xfrm>
        </p:spPr>
      </p:pic>
    </p:spTree>
    <p:extLst>
      <p:ext uri="{BB962C8B-B14F-4D97-AF65-F5344CB8AC3E}">
        <p14:creationId xmlns:p14="http://schemas.microsoft.com/office/powerpoint/2010/main" val="78288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90" y="914400"/>
            <a:ext cx="3463650" cy="5211763"/>
          </a:xfrm>
        </p:spPr>
      </p:pic>
    </p:spTree>
    <p:extLst>
      <p:ext uri="{BB962C8B-B14F-4D97-AF65-F5344CB8AC3E}">
        <p14:creationId xmlns:p14="http://schemas.microsoft.com/office/powerpoint/2010/main" val="114327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35" y="1600200"/>
            <a:ext cx="6705130" cy="4525963"/>
          </a:xfrm>
        </p:spPr>
      </p:pic>
    </p:spTree>
    <p:extLst>
      <p:ext uri="{BB962C8B-B14F-4D97-AF65-F5344CB8AC3E}">
        <p14:creationId xmlns:p14="http://schemas.microsoft.com/office/powerpoint/2010/main" val="15453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7284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Julia</cp:lastModifiedBy>
  <cp:revision>1</cp:revision>
  <dcterms:created xsi:type="dcterms:W3CDTF">2013-04-07T23:44:49Z</dcterms:created>
  <dcterms:modified xsi:type="dcterms:W3CDTF">2013-04-07T23:51:47Z</dcterms:modified>
</cp:coreProperties>
</file>