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4189" r:id="rId2"/>
  </p:sldMasterIdLst>
  <p:notesMasterIdLst>
    <p:notesMasterId r:id="rId12"/>
  </p:notesMasterIdLst>
  <p:sldIdLst>
    <p:sldId id="300" r:id="rId3"/>
    <p:sldId id="256" r:id="rId4"/>
    <p:sldId id="263" r:id="rId5"/>
    <p:sldId id="257" r:id="rId6"/>
    <p:sldId id="258" r:id="rId7"/>
    <p:sldId id="270" r:id="rId8"/>
    <p:sldId id="271" r:id="rId9"/>
    <p:sldId id="259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8" autoAdjust="0"/>
    <p:restoredTop sz="94660"/>
  </p:normalViewPr>
  <p:slideViewPr>
    <p:cSldViewPr>
      <p:cViewPr varScale="1">
        <p:scale>
          <a:sx n="65" d="100"/>
          <a:sy n="6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AA9E5-8F65-48A5-896C-E5D9430B120F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D3BCC-B47F-4883-9027-C0B389E0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3BCC-B47F-4883-9027-C0B389E0B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5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B469D7E0-C9FA-4DCF-B090-32E123C5ED72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363575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5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B8C6-6D30-45C2-9FB3-8B87DEA26C9D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09F-B2AA-4B06-9E8C-4FDBF4E0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06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61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65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00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2292" name="Picture 4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left_butt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12297" name="Picture 9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2299" name="Picture 11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12303" name="Text Box 26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5384F9D8-304C-4465-8F28-CF8B44F04493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  <p:grpSp>
        <p:nvGrpSpPr>
          <p:cNvPr id="12304" name="Group 45"/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47" y="890"/>
            <a:chExt cx="227" cy="227"/>
          </a:xfrm>
        </p:grpSpPr>
        <p:sp>
          <p:nvSpPr>
            <p:cNvPr id="12305" name="Oval 46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FFFF"/>
                </a:solidFill>
              </a:endParaRPr>
            </a:p>
          </p:txBody>
        </p:sp>
        <p:sp>
          <p:nvSpPr>
            <p:cNvPr id="12306" name="Oval 47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FFFF"/>
                </a:solidFill>
              </a:endParaRPr>
            </a:p>
          </p:txBody>
        </p:sp>
        <p:pic>
          <p:nvPicPr>
            <p:cNvPr id="12307" name="Picture 48" descr="KS3_chemistry_orange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90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49" descr="7G_image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5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50" descr="7G_image2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917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096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09/18/2017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DZGINaRUEk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6LPAwAmnC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o-3I1JGW-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Symphony of Science:  What our World is Made of?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00400"/>
            <a:ext cx="371888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Atoms and the Atomic Theory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72087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836">
            <a:off x="1061815" y="4054598"/>
            <a:ext cx="1554182" cy="1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289">
            <a:off x="5888916" y="1321505"/>
            <a:ext cx="2496442" cy="244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419600" y="533400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16764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" y="32766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24800" y="56083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68470" y="63246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77562" y="5314235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9612" y="2667000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53102" y="12954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08537" y="4572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" y="3041904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87674" y="609904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3600" y="80772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30674" y="411480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  <a:latin typeface="Bernard MT Condensed" pitchFamily="18" charset="0"/>
              </a:rPr>
              <a:t>Atoms</a:t>
            </a:r>
            <a:endParaRPr lang="en-US" sz="9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49" y="1879237"/>
            <a:ext cx="7467600" cy="3951337"/>
          </a:xfrm>
        </p:spPr>
        <p:txBody>
          <a:bodyPr>
            <a:noAutofit/>
          </a:bodyPr>
          <a:lstStyle/>
          <a:p>
            <a:r>
              <a:rPr lang="en-US" sz="3200" dirty="0" smtClean="0"/>
              <a:t>Remember that matter is anything that takes up space and has mass. </a:t>
            </a:r>
            <a:r>
              <a:rPr lang="en-US" sz="3200" dirty="0" smtClean="0">
                <a:solidFill>
                  <a:schemeClr val="tx1"/>
                </a:solidFill>
              </a:rPr>
              <a:t>All matter is made of atoms.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Atoms are the smallest particle into which an </a:t>
            </a:r>
            <a:r>
              <a:rPr lang="en-US" sz="3200" b="1" smtClean="0">
                <a:solidFill>
                  <a:srgbClr val="FF0000"/>
                </a:solidFill>
              </a:rPr>
              <a:t>element </a:t>
            </a:r>
            <a:r>
              <a:rPr lang="en-US" sz="3200" b="1" smtClean="0">
                <a:solidFill>
                  <a:srgbClr val="FF0000"/>
                </a:solidFill>
              </a:rPr>
              <a:t>can be </a:t>
            </a:r>
            <a:r>
              <a:rPr lang="en-US" sz="3200" b="1" dirty="0" smtClean="0">
                <a:solidFill>
                  <a:srgbClr val="FF0000"/>
                </a:solidFill>
              </a:rPr>
              <a:t>divided and still be the same substance.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31" y="3925711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  <a:latin typeface="Bernard MT Condensed" pitchFamily="18" charset="0"/>
              </a:rPr>
              <a:t>Atomic Structure</a:t>
            </a:r>
            <a:endParaRPr lang="en-US" sz="9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There are two basic parts in every atom: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Electron Cloud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or Shell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14" y="3048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52800" y="3352800"/>
            <a:ext cx="2743200" cy="47994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0" y="4278573"/>
            <a:ext cx="4419600" cy="14102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6563"/>
            <a:ext cx="8534400" cy="1442674"/>
          </a:xfrm>
        </p:spPr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  <a:latin typeface="Bernard MT Condensed" pitchFamily="18" charset="0"/>
              </a:rPr>
              <a:t>Parts of an ATOM</a:t>
            </a:r>
            <a:endParaRPr lang="en-US" sz="8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49966"/>
              </p:ext>
            </p:extLst>
          </p:nvPr>
        </p:nvGraphicFramePr>
        <p:xfrm>
          <a:off x="304800" y="2052274"/>
          <a:ext cx="7543800" cy="34341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Charge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Location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9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Proton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Positive (+)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Nucleus or “Core”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9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Neutron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No Charge or neutral (0)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Nucleus or “Core”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1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Electron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Negative (-)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Electron Cloud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19" y="3939822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0.06892 0 0.125 0.05602 0.125 0.125 C 0.125 0.19398 0.06892 0.25 3.33333E-6 0.25 C -0.06893 0.25 -0.125 0.19398 -0.125 0.125 C -0.125 0.05602 -0.06893 0 3.33333E-6 0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  <a:latin typeface="Bernard MT Condensed" pitchFamily="18" charset="0"/>
              </a:rPr>
              <a:t>Subatomic Particles</a:t>
            </a:r>
            <a:endParaRPr lang="en-US" sz="8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771" y="2743081"/>
            <a:ext cx="2743438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693" y="2482334"/>
            <a:ext cx="3182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Electron Cloud: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Electrons orbit the nucleus.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7053" y="4024894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Nucleus or “Core”: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Protons and Neutrons are found in the nucleus. 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41259" y="4114800"/>
            <a:ext cx="2726141" cy="124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2779931"/>
            <a:ext cx="2286000" cy="3442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3867329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Atomic Theory</a:t>
            </a:r>
            <a:endParaRPr lang="en-US" sz="72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4331"/>
            <a:ext cx="7467600" cy="3951337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Because we can not see atoms, we use models to teach and learn about atoms.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atomic theory has changed over time as new technologies have become available.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Remember: Scientific knowledge builds on past research and experimentation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Atomic</a:t>
            </a:r>
            <a:r>
              <a:rPr lang="en-US" sz="7200" b="1" dirty="0" smtClean="0"/>
              <a:t> Theory</a:t>
            </a:r>
            <a:endParaRPr lang="en-US" sz="7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1905000"/>
            <a:ext cx="6629400" cy="41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" y="0"/>
            <a:ext cx="9144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938" y="6096000"/>
            <a:ext cx="91440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352800" y="2362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81600" y="2362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193093">
            <a:off x="2900976" y="3391342"/>
            <a:ext cx="328762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71800" y="4800600"/>
            <a:ext cx="157298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9784" y="1556656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pperplate Gothic Light" pitchFamily="34" charset="0"/>
              </a:rPr>
              <a:t>Changes over time…</a:t>
            </a:r>
            <a:endParaRPr lang="en-US" sz="2400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Basic Parts of Atoms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906920" cy="3951337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b="1" dirty="0">
                <a:solidFill>
                  <a:srgbClr val="0070C0"/>
                </a:solidFill>
                <a:hlinkClick r:id="rId4"/>
              </a:rPr>
              <a:t>https://</a:t>
            </a:r>
            <a:r>
              <a:rPr lang="en-US" b="1" dirty="0" smtClean="0">
                <a:solidFill>
                  <a:srgbClr val="0070C0"/>
                </a:solidFill>
                <a:hlinkClick r:id="rId4"/>
              </a:rPr>
              <a:t>www.youtube.com/watch?v=o-3I1JGW-Ck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To Recap what you just learned…..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968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931</TotalTime>
  <Words>194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Aharoni</vt:lpstr>
      <vt:lpstr>Arial</vt:lpstr>
      <vt:lpstr>Bernard MT Condensed</vt:lpstr>
      <vt:lpstr>Bradley Hand ITC TT-Bold</vt:lpstr>
      <vt:lpstr>Calibri</vt:lpstr>
      <vt:lpstr>Cambria</vt:lpstr>
      <vt:lpstr>Copperplate Gothic Light</vt:lpstr>
      <vt:lpstr>Rage Italic</vt:lpstr>
      <vt:lpstr>1_master</vt:lpstr>
      <vt:lpstr>Sketchbook</vt:lpstr>
      <vt:lpstr>Engage</vt:lpstr>
      <vt:lpstr>Atoms and the Atomic Theory</vt:lpstr>
      <vt:lpstr>Atoms</vt:lpstr>
      <vt:lpstr>Atomic Structure</vt:lpstr>
      <vt:lpstr>Parts of an ATOM</vt:lpstr>
      <vt:lpstr>Subatomic Particles</vt:lpstr>
      <vt:lpstr>Atomic Theory</vt:lpstr>
      <vt:lpstr>Atomic Theory</vt:lpstr>
      <vt:lpstr>Basic Parts of Atoms</vt:lpstr>
    </vt:vector>
  </TitlesOfParts>
  <Company>M-DCPS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</dc:title>
  <dc:creator>Pena, Laura</dc:creator>
  <cp:lastModifiedBy>Temples, Mikalene F.</cp:lastModifiedBy>
  <cp:revision>119</cp:revision>
  <dcterms:created xsi:type="dcterms:W3CDTF">2013-04-30T16:43:53Z</dcterms:created>
  <dcterms:modified xsi:type="dcterms:W3CDTF">2017-09-18T16:30:57Z</dcterms:modified>
</cp:coreProperties>
</file>